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notesMasterIdLst>
    <p:notesMasterId r:id="rId5"/>
  </p:notesMasterIdLst>
  <p:handoutMasterIdLst>
    <p:handoutMasterId r:id="rId24"/>
  </p:handoutMasterIdLst>
  <p:sldIdLst>
    <p:sldId id="261" r:id="rId4"/>
    <p:sldId id="339" r:id="rId6"/>
    <p:sldId id="340" r:id="rId7"/>
    <p:sldId id="341" r:id="rId8"/>
    <p:sldId id="342" r:id="rId9"/>
    <p:sldId id="343" r:id="rId10"/>
    <p:sldId id="344" r:id="rId11"/>
    <p:sldId id="298" r:id="rId12"/>
    <p:sldId id="299" r:id="rId13"/>
    <p:sldId id="357" r:id="rId14"/>
    <p:sldId id="300" r:id="rId15"/>
    <p:sldId id="302" r:id="rId16"/>
    <p:sldId id="303" r:id="rId17"/>
    <p:sldId id="304" r:id="rId18"/>
    <p:sldId id="305" r:id="rId19"/>
    <p:sldId id="307" r:id="rId20"/>
    <p:sldId id="309" r:id="rId21"/>
    <p:sldId id="296" r:id="rId22"/>
    <p:sldId id="368" r:id="rId23"/>
  </p:sldIdLst>
  <p:sldSz cx="12192000" cy="6858000"/>
  <p:notesSz cx="7103745" cy="10234295"/>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7"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wiehwong" initials="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1B93C2"/>
    <a:srgbClr val="3B7AFC"/>
    <a:srgbClr val="B2B2B2"/>
    <a:srgbClr val="202020"/>
    <a:srgbClr val="323232"/>
    <a:srgbClr val="CC3300"/>
    <a:srgbClr val="CC0000"/>
    <a:srgbClr val="FF3300"/>
    <a:srgbClr val="FF8D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67" autoAdjust="0"/>
    <p:restoredTop sz="86408"/>
  </p:normalViewPr>
  <p:slideViewPr>
    <p:cSldViewPr snapToGrid="0" showGuides="1">
      <p:cViewPr varScale="1">
        <p:scale>
          <a:sx n="82" d="100"/>
          <a:sy n="82" d="100"/>
        </p:scale>
        <p:origin x="52" y="340"/>
      </p:cViewPr>
      <p:guideLst>
        <p:guide orient="horz" pos="2087"/>
        <p:guide pos="3840"/>
      </p:guideLst>
    </p:cSldViewPr>
  </p:slideViewPr>
  <p:outlineViewPr>
    <p:cViewPr>
      <p:scale>
        <a:sx n="33" d="100"/>
        <a:sy n="33" d="100"/>
      </p:scale>
      <p:origin x="0" y="0"/>
    </p:cViewPr>
  </p:outlin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9" Type="http://schemas.openxmlformats.org/officeDocument/2006/relationships/tags" Target="tags/tag154.xml"/><Relationship Id="rId28" Type="http://schemas.openxmlformats.org/officeDocument/2006/relationships/commentAuthors" Target="commentAuthors.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handoutMaster" Target="handoutMasters/handoutMaster1.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t>  </a:t>
            </a:r>
            <a:endParaRPr lang="en-US" altLang="zh-CN" dirty="0"/>
          </a:p>
          <a:p>
            <a:endParaRPr lang="en-US" altLang="zh-CN" dirty="0"/>
          </a:p>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大语言模型是近年来人工智能领域最引人注目的技术之一。它们是由数十亿个参数组成的AI系统,通过训练于海量的文本数据,能够理解和处理非常复杂的信息。这些模型具有出色的自然语言处理能力,可以生成人类难以区分的文本内容,并能够准确地理解和解释自然语言。它们已经在机器翻译、问答系统、文本生成等众多场景中得到广泛应用,大大提升了人机交互的效果和体验。</a:t>
            </a:r>
            <a:endParaRPr lang="zh-CN" altLang="en-US"/>
          </a:p>
          <a:p>
            <a:r>
              <a:rPr lang="zh-CN" altLang="en-US"/>
              <a:t>大语言模型的发展可以追溯到上世纪90年代初期的统计机器翻译技术。当时的语言模型主要依赖于n-gram模型,通过分析大量语料统计词语共现的概率来生成文本。</a:t>
            </a:r>
            <a:endParaRPr lang="zh-CN" altLang="en-US"/>
          </a:p>
          <a:p>
            <a:r>
              <a:rPr lang="zh-CN" altLang="en-US"/>
              <a:t>随着深度学习技术的兴起,神经网络语言模型在2000年代开始崭露头角。这些模型能够更好地捕捉语言的语义和上下文关系,在多个自然语言处理任务上取得了显著进步。</a:t>
            </a:r>
            <a:endParaRPr lang="zh-CN" altLang="en-US"/>
          </a:p>
          <a:p>
            <a:r>
              <a:rPr lang="zh-CN" altLang="en-US"/>
              <a:t>到了2010年代,大规模预训练语言模型开始出现,如Google的BERT和OpenAI的GPT系列。这些模型通过在海量文本数据上进行无监督预训练,学习到了丰富的语言知识,可以更好地迁移应用到下游任务中。</a:t>
            </a:r>
            <a:endParaRPr lang="zh-CN" altLang="en-US"/>
          </a:p>
          <a:p>
            <a:r>
              <a:rPr lang="zh-CN" altLang="en-US"/>
              <a:t>近年来,随着计算能力和数据规模的不断提升,出现了更大规模的语言模型,如GPT-3、PaLM、Megatron-LLM等。这些模型拥有数十甚至上百亿个参数,在更广泛的领域展现出了卓越的性能。</a:t>
            </a:r>
            <a:endParaRPr lang="zh-CN" altLang="en-US"/>
          </a:p>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t>  </a:t>
            </a:r>
            <a:endParaRPr lang="en-US" altLang="zh-CN" dirty="0"/>
          </a:p>
          <a:p>
            <a:endParaRPr lang="en-US" altLang="zh-CN" dirty="0"/>
          </a:p>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3.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3.png"/><Relationship Id="rId2" Type="http://schemas.openxmlformats.org/officeDocument/2006/relationships/tags" Target="../tags/tag7.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6.xml"/><Relationship Id="rId8" Type="http://schemas.openxmlformats.org/officeDocument/2006/relationships/tags" Target="../tags/tag15.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5.png"/><Relationship Id="rId5" Type="http://schemas.openxmlformats.org/officeDocument/2006/relationships/tags" Target="../tags/tag14.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4.png"/><Relationship Id="rId2" Type="http://schemas.openxmlformats.org/officeDocument/2006/relationships/tags" Target="../tags/tag13.xml"/><Relationship Id="rId12" Type="http://schemas.openxmlformats.org/officeDocument/2006/relationships/tags" Target="../tags/tag19.xml"/><Relationship Id="rId11" Type="http://schemas.openxmlformats.org/officeDocument/2006/relationships/tags" Target="../tags/tag18.xml"/><Relationship Id="rId10" Type="http://schemas.openxmlformats.org/officeDocument/2006/relationships/tags" Target="../tags/tag17.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image" Target="file:///C:\Users\1V994W2\PycharmProjects\PPT_Background_Generation/pic_temp/pic_half_right.png" TargetMode="External"/><Relationship Id="rId3" Type="http://schemas.openxmlformats.org/officeDocument/2006/relationships/image" Target="../media/image6.png"/><Relationship Id="rId2" Type="http://schemas.openxmlformats.org/officeDocument/2006/relationships/tags" Target="../tags/tag20.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5.png"/><Relationship Id="rId5" Type="http://schemas.openxmlformats.org/officeDocument/2006/relationships/tags" Target="../tags/tag27.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4.png"/><Relationship Id="rId2" Type="http://schemas.openxmlformats.org/officeDocument/2006/relationships/tags" Target="../tags/tag26.xml"/><Relationship Id="rId13" Type="http://schemas.openxmlformats.org/officeDocument/2006/relationships/tags" Target="../tags/tag33.xml"/><Relationship Id="rId12" Type="http://schemas.openxmlformats.org/officeDocument/2006/relationships/tags" Target="../tags/tag32.xml"/><Relationship Id="rId11" Type="http://schemas.openxmlformats.org/officeDocument/2006/relationships/tags" Target="../tags/tag31.xml"/><Relationship Id="rId10" Type="http://schemas.openxmlformats.org/officeDocument/2006/relationships/tags" Target="../tags/tag30.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5.png"/><Relationship Id="rId5" Type="http://schemas.openxmlformats.org/officeDocument/2006/relationships/tags" Target="../tags/tag35.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4.png"/><Relationship Id="rId2" Type="http://schemas.openxmlformats.org/officeDocument/2006/relationships/tags" Target="../tags/tag34.xml"/><Relationship Id="rId15" Type="http://schemas.openxmlformats.org/officeDocument/2006/relationships/tags" Target="../tags/tag43.xml"/><Relationship Id="rId14" Type="http://schemas.openxmlformats.org/officeDocument/2006/relationships/tags" Target="../tags/tag42.xml"/><Relationship Id="rId13" Type="http://schemas.openxmlformats.org/officeDocument/2006/relationships/tags" Target="../tags/tag41.xml"/><Relationship Id="rId12" Type="http://schemas.openxmlformats.org/officeDocument/2006/relationships/tags" Target="../tags/tag40.xml"/><Relationship Id="rId11" Type="http://schemas.openxmlformats.org/officeDocument/2006/relationships/tags" Target="../tags/tag39.xml"/><Relationship Id="rId10" Type="http://schemas.openxmlformats.org/officeDocument/2006/relationships/tags" Target="../tags/tag38.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49.xml"/><Relationship Id="rId8" Type="http://schemas.openxmlformats.org/officeDocument/2006/relationships/tags" Target="../tags/tag48.xml"/><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image" Target="file:///C:\Users\1V994W2\Documents\Tencent%20Files\574576071\FileRecv\&#25340;&#35013;&#32032;&#26448;\formiddle2\\23\subject_holdleft_64,104,153_0_staid_full_0.png" TargetMode="External"/><Relationship Id="rId3" Type="http://schemas.openxmlformats.org/officeDocument/2006/relationships/image" Target="../media/image7.png"/><Relationship Id="rId2" Type="http://schemas.openxmlformats.org/officeDocument/2006/relationships/tags" Target="../tags/tag44.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56.xml"/><Relationship Id="rId8" Type="http://schemas.openxmlformats.org/officeDocument/2006/relationships/tags" Target="../tags/tag55.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5.png"/><Relationship Id="rId5" Type="http://schemas.openxmlformats.org/officeDocument/2006/relationships/tags" Target="../tags/tag54.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4.png"/><Relationship Id="rId2" Type="http://schemas.openxmlformats.org/officeDocument/2006/relationships/tags" Target="../tags/tag53.xml"/><Relationship Id="rId13" Type="http://schemas.openxmlformats.org/officeDocument/2006/relationships/tags" Target="../tags/tag60.xml"/><Relationship Id="rId12" Type="http://schemas.openxmlformats.org/officeDocument/2006/relationships/tags" Target="../tags/tag59.xml"/><Relationship Id="rId11" Type="http://schemas.openxmlformats.org/officeDocument/2006/relationships/tags" Target="../tags/tag58.xml"/><Relationship Id="rId10" Type="http://schemas.openxmlformats.org/officeDocument/2006/relationships/tags" Target="../tags/tag57.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64.xml"/><Relationship Id="rId8" Type="http://schemas.openxmlformats.org/officeDocument/2006/relationships/tags" Target="../tags/tag63.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5.png"/><Relationship Id="rId5" Type="http://schemas.openxmlformats.org/officeDocument/2006/relationships/tags" Target="../tags/tag62.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4.png"/><Relationship Id="rId2" Type="http://schemas.openxmlformats.org/officeDocument/2006/relationships/tags" Target="../tags/tag61.xml"/><Relationship Id="rId12" Type="http://schemas.openxmlformats.org/officeDocument/2006/relationships/tags" Target="../tags/tag67.xml"/><Relationship Id="rId11" Type="http://schemas.openxmlformats.org/officeDocument/2006/relationships/tags" Target="../tags/tag66.xml"/><Relationship Id="rId10" Type="http://schemas.openxmlformats.org/officeDocument/2006/relationships/tags" Target="../tags/tag65.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71.xml"/><Relationship Id="rId8" Type="http://schemas.openxmlformats.org/officeDocument/2006/relationships/tags" Target="../tags/tag70.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5.png"/><Relationship Id="rId5" Type="http://schemas.openxmlformats.org/officeDocument/2006/relationships/tags" Target="../tags/tag69.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4.png"/><Relationship Id="rId2" Type="http://schemas.openxmlformats.org/officeDocument/2006/relationships/tags" Target="../tags/tag68.xml"/><Relationship Id="rId11" Type="http://schemas.openxmlformats.org/officeDocument/2006/relationships/tags" Target="../tags/tag73.xml"/><Relationship Id="rId10" Type="http://schemas.openxmlformats.org/officeDocument/2006/relationships/tags" Target="../tags/tag72.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3.png"/><Relationship Id="rId2" Type="http://schemas.openxmlformats.org/officeDocument/2006/relationships/tags" Target="../tags/tag74.xml"/><Relationship Id="rId12" Type="http://schemas.openxmlformats.org/officeDocument/2006/relationships/tags" Target="../tags/tag82.xml"/><Relationship Id="rId11" Type="http://schemas.openxmlformats.org/officeDocument/2006/relationships/tags" Target="../tags/tag81.xml"/><Relationship Id="rId10" Type="http://schemas.openxmlformats.org/officeDocument/2006/relationships/tags" Target="../tags/tag80.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86.xml"/><Relationship Id="rId8" Type="http://schemas.openxmlformats.org/officeDocument/2006/relationships/tags" Target="../tags/tag85.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5.png"/><Relationship Id="rId5" Type="http://schemas.openxmlformats.org/officeDocument/2006/relationships/tags" Target="../tags/tag84.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4.png"/><Relationship Id="rId2" Type="http://schemas.openxmlformats.org/officeDocument/2006/relationships/tags" Target="../tags/tag83.xml"/><Relationship Id="rId11" Type="http://schemas.openxmlformats.org/officeDocument/2006/relationships/tags" Target="../tags/tag88.xml"/><Relationship Id="rId10" Type="http://schemas.openxmlformats.org/officeDocument/2006/relationships/tags" Target="../tags/tag87.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92.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5.png"/><Relationship Id="rId6" Type="http://schemas.openxmlformats.org/officeDocument/2006/relationships/tags" Target="../tags/tag91.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4.png"/><Relationship Id="rId3" Type="http://schemas.openxmlformats.org/officeDocument/2006/relationships/tags" Target="../tags/tag90.xml"/><Relationship Id="rId2" Type="http://schemas.openxmlformats.org/officeDocument/2006/relationships/tags" Target="../tags/tag89.xml"/><Relationship Id="rId13" Type="http://schemas.openxmlformats.org/officeDocument/2006/relationships/tags" Target="../tags/tag96.xml"/><Relationship Id="rId12" Type="http://schemas.openxmlformats.org/officeDocument/2006/relationships/tags" Target="../tags/tag95.xml"/><Relationship Id="rId11" Type="http://schemas.openxmlformats.org/officeDocument/2006/relationships/tags" Target="../tags/tag94.xml"/><Relationship Id="rId10" Type="http://schemas.openxmlformats.org/officeDocument/2006/relationships/tags" Target="../tags/tag93.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02.xml"/><Relationship Id="rId8" Type="http://schemas.openxmlformats.org/officeDocument/2006/relationships/tags" Target="../tags/tag101.xml"/><Relationship Id="rId7" Type="http://schemas.openxmlformats.org/officeDocument/2006/relationships/tags" Target="../tags/tag100.xml"/><Relationship Id="rId6" Type="http://schemas.openxmlformats.org/officeDocument/2006/relationships/tags" Target="../tags/tag99.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4.png"/><Relationship Id="rId3" Type="http://schemas.openxmlformats.org/officeDocument/2006/relationships/tags" Target="../tags/tag98.xml"/><Relationship Id="rId2" Type="http://schemas.openxmlformats.org/officeDocument/2006/relationships/tags" Target="../tags/tag97.xml"/><Relationship Id="rId11" Type="http://schemas.openxmlformats.org/officeDocument/2006/relationships/tags" Target="../tags/tag104.xml"/><Relationship Id="rId10" Type="http://schemas.openxmlformats.org/officeDocument/2006/relationships/tags" Target="../tags/tag103.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08.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5.png"/><Relationship Id="rId6" Type="http://schemas.openxmlformats.org/officeDocument/2006/relationships/tags" Target="../tags/tag107.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4.png"/><Relationship Id="rId3" Type="http://schemas.openxmlformats.org/officeDocument/2006/relationships/tags" Target="../tags/tag106.xml"/><Relationship Id="rId2" Type="http://schemas.openxmlformats.org/officeDocument/2006/relationships/tags" Target="../tags/tag105.xml"/><Relationship Id="rId14" Type="http://schemas.openxmlformats.org/officeDocument/2006/relationships/tags" Target="../tags/tag113.xml"/><Relationship Id="rId13" Type="http://schemas.openxmlformats.org/officeDocument/2006/relationships/tags" Target="../tags/tag112.xml"/><Relationship Id="rId12" Type="http://schemas.openxmlformats.org/officeDocument/2006/relationships/tags" Target="../tags/tag111.xml"/><Relationship Id="rId11" Type="http://schemas.openxmlformats.org/officeDocument/2006/relationships/tags" Target="../tags/tag110.xml"/><Relationship Id="rId10" Type="http://schemas.openxmlformats.org/officeDocument/2006/relationships/tags" Target="../tags/tag109.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17.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5.png"/><Relationship Id="rId6" Type="http://schemas.openxmlformats.org/officeDocument/2006/relationships/tags" Target="../tags/tag116.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4.png"/><Relationship Id="rId3" Type="http://schemas.openxmlformats.org/officeDocument/2006/relationships/tags" Target="../tags/tag115.xml"/><Relationship Id="rId2" Type="http://schemas.openxmlformats.org/officeDocument/2006/relationships/tags" Target="../tags/tag114.xml"/><Relationship Id="rId14" Type="http://schemas.openxmlformats.org/officeDocument/2006/relationships/tags" Target="../tags/tag122.xml"/><Relationship Id="rId13" Type="http://schemas.openxmlformats.org/officeDocument/2006/relationships/tags" Target="../tags/tag121.xml"/><Relationship Id="rId12" Type="http://schemas.openxmlformats.org/officeDocument/2006/relationships/tags" Target="../tags/tag120.xml"/><Relationship Id="rId11" Type="http://schemas.openxmlformats.org/officeDocument/2006/relationships/tags" Target="../tags/tag119.xml"/><Relationship Id="rId10" Type="http://schemas.openxmlformats.org/officeDocument/2006/relationships/tags" Target="../tags/tag118.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126.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5.png"/><Relationship Id="rId6" Type="http://schemas.openxmlformats.org/officeDocument/2006/relationships/tags" Target="../tags/tag125.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4.png"/><Relationship Id="rId3" Type="http://schemas.openxmlformats.org/officeDocument/2006/relationships/tags" Target="../tags/tag124.xml"/><Relationship Id="rId2" Type="http://schemas.openxmlformats.org/officeDocument/2006/relationships/tags" Target="../tags/tag123.xml"/><Relationship Id="rId16" Type="http://schemas.openxmlformats.org/officeDocument/2006/relationships/tags" Target="../tags/tag133.xml"/><Relationship Id="rId15" Type="http://schemas.openxmlformats.org/officeDocument/2006/relationships/tags" Target="../tags/tag132.xml"/><Relationship Id="rId14" Type="http://schemas.openxmlformats.org/officeDocument/2006/relationships/tags" Target="../tags/tag131.xml"/><Relationship Id="rId13" Type="http://schemas.openxmlformats.org/officeDocument/2006/relationships/tags" Target="../tags/tag130.xml"/><Relationship Id="rId12" Type="http://schemas.openxmlformats.org/officeDocument/2006/relationships/tags" Target="../tags/tag129.xml"/><Relationship Id="rId11" Type="http://schemas.openxmlformats.org/officeDocument/2006/relationships/tags" Target="../tags/tag128.xml"/><Relationship Id="rId10" Type="http://schemas.openxmlformats.org/officeDocument/2006/relationships/tags" Target="../tags/tag127.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137.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5.png"/><Relationship Id="rId6" Type="http://schemas.openxmlformats.org/officeDocument/2006/relationships/tags" Target="../tags/tag136.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4.png"/><Relationship Id="rId3" Type="http://schemas.openxmlformats.org/officeDocument/2006/relationships/tags" Target="../tags/tag135.xml"/><Relationship Id="rId2" Type="http://schemas.openxmlformats.org/officeDocument/2006/relationships/tags" Target="../tags/tag134.xml"/><Relationship Id="rId13" Type="http://schemas.openxmlformats.org/officeDocument/2006/relationships/tags" Target="../tags/tag141.xml"/><Relationship Id="rId12" Type="http://schemas.openxmlformats.org/officeDocument/2006/relationships/tags" Target="../tags/tag140.xml"/><Relationship Id="rId11" Type="http://schemas.openxmlformats.org/officeDocument/2006/relationships/tags" Target="../tags/tag139.xml"/><Relationship Id="rId10" Type="http://schemas.openxmlformats.org/officeDocument/2006/relationships/tags" Target="../tags/tag138.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2"/>
            <a:ext cx="9144000" cy="2187001"/>
          </a:xfrm>
        </p:spPr>
        <p:txBody>
          <a:bodyPr anchor="b">
            <a:normAutofit/>
          </a:bodyPr>
          <a:lstStyle>
            <a:lvl1pPr algn="ctr">
              <a:lnSpc>
                <a:spcPct val="130000"/>
              </a:lnSpc>
              <a:defRPr sz="6000">
                <a:effectLst/>
              </a:defRPr>
            </a:lvl1pPr>
          </a:lstStyle>
          <a:p>
            <a:r>
              <a:rPr lang="zh-CN" altLang="en-US" dirty="0"/>
              <a:t>单击此处添加标题</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2400">
                <a:solidFill>
                  <a:schemeClr val="tx1">
                    <a:lumMod val="75000"/>
                    <a:lumOff val="25000"/>
                  </a:schemeClr>
                </a:solidFill>
                <a:effectLst/>
                <a:latin typeface="+mn-ea"/>
                <a:ea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单击此处添加副标题</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Rotunda">
  <p:cSld name="Title Slide: Rotunda">
    <p:bg>
      <p:bgPr>
        <a:solidFill>
          <a:srgbClr val="000000"/>
        </a:solidFill>
        <a:effectLst/>
      </p:bgPr>
    </p:bg>
    <p:spTree>
      <p:nvGrpSpPr>
        <p:cNvPr id="1" name="Shape 12"/>
        <p:cNvGrpSpPr/>
        <p:nvPr/>
      </p:nvGrpSpPr>
      <p:grpSpPr>
        <a:xfrm>
          <a:off x="0" y="0"/>
          <a:ext cx="0" cy="0"/>
          <a:chOff x="0" y="0"/>
          <a:chExt cx="0" cy="0"/>
        </a:xfrm>
      </p:grpSpPr>
      <p:sp>
        <p:nvSpPr>
          <p:cNvPr id="13" name="Google Shape;13;p2"/>
          <p:cNvSpPr/>
          <p:nvPr/>
        </p:nvSpPr>
        <p:spPr>
          <a:xfrm>
            <a:off x="13367" y="-12167"/>
            <a:ext cx="12192000" cy="68580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14" name="Google Shape;14;p2"/>
          <p:cNvPicPr preferRelativeResize="0"/>
          <p:nvPr/>
        </p:nvPicPr>
        <p:blipFill rotWithShape="1">
          <a:blip r:embed="rId2">
            <a:alphaModFix amt="16000"/>
          </a:blip>
          <a:srcRect b="24998"/>
          <a:stretch>
            <a:fillRect/>
          </a:stretch>
        </p:blipFill>
        <p:spPr>
          <a:xfrm>
            <a:off x="0" y="0"/>
            <a:ext cx="12192000" cy="6858007"/>
          </a:xfrm>
          <a:prstGeom prst="rect">
            <a:avLst/>
          </a:prstGeom>
          <a:noFill/>
          <a:ln>
            <a:noFill/>
          </a:ln>
        </p:spPr>
      </p:pic>
      <p:cxnSp>
        <p:nvCxnSpPr>
          <p:cNvPr id="15" name="Google Shape;15;p2"/>
          <p:cNvCxnSpPr/>
          <p:nvPr/>
        </p:nvCxnSpPr>
        <p:spPr>
          <a:xfrm rot="10800000" flipH="1">
            <a:off x="438800" y="867533"/>
            <a:ext cx="11314400" cy="13600"/>
          </a:xfrm>
          <a:prstGeom prst="straightConnector1">
            <a:avLst/>
          </a:prstGeom>
          <a:noFill/>
          <a:ln w="9525" cap="flat" cmpd="sng">
            <a:solidFill>
              <a:srgbClr val="FFFFFF"/>
            </a:solidFill>
            <a:prstDash val="solid"/>
            <a:round/>
            <a:headEnd type="none" w="sm" len="sm"/>
            <a:tailEnd type="none" w="sm" len="sm"/>
          </a:ln>
        </p:spPr>
      </p:cxnSp>
      <p:sp>
        <p:nvSpPr>
          <p:cNvPr id="16" name="Google Shape;16;p2"/>
          <p:cNvSpPr txBox="1">
            <a:spLocks noGrp="1"/>
          </p:cNvSpPr>
          <p:nvPr>
            <p:ph type="ctrTitle"/>
          </p:nvPr>
        </p:nvSpPr>
        <p:spPr>
          <a:xfrm>
            <a:off x="739200" y="1506833"/>
            <a:ext cx="10713600" cy="27368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rgbClr val="FFFFFF"/>
              </a:buClr>
              <a:buSzPts val="4800"/>
              <a:buFont typeface="Merriweather" panose="00000500000000000000"/>
              <a:buNone/>
              <a:defRPr sz="6400" i="0" u="none" strike="noStrike" cap="none">
                <a:solidFill>
                  <a:srgbClr val="FFFFFF"/>
                </a:solidFill>
                <a:latin typeface="Merriweather" panose="00000500000000000000"/>
                <a:ea typeface="Merriweather" panose="00000500000000000000"/>
                <a:cs typeface="Merriweather" panose="00000500000000000000"/>
                <a:sym typeface="Merriweather" panose="00000500000000000000"/>
              </a:defRPr>
            </a:lvl1pPr>
            <a:lvl2pPr marR="0" lvl="1" algn="ctr" rtl="0">
              <a:lnSpc>
                <a:spcPct val="100000"/>
              </a:lnSpc>
              <a:spcBef>
                <a:spcPts val="0"/>
              </a:spcBef>
              <a:spcAft>
                <a:spcPts val="0"/>
              </a:spcAft>
              <a:buClr>
                <a:srgbClr val="562100"/>
              </a:buClr>
              <a:buSzPts val="5200"/>
              <a:buFont typeface="Merriweather" panose="00000500000000000000"/>
              <a:buNone/>
              <a:defRPr sz="6935" i="0" u="none" strike="noStrike" cap="none">
                <a:solidFill>
                  <a:srgbClr val="562100"/>
                </a:solidFill>
                <a:latin typeface="Merriweather" panose="00000500000000000000"/>
                <a:ea typeface="Merriweather" panose="00000500000000000000"/>
                <a:cs typeface="Merriweather" panose="00000500000000000000"/>
                <a:sym typeface="Merriweather" panose="00000500000000000000"/>
              </a:defRPr>
            </a:lvl2pPr>
            <a:lvl3pPr marR="0" lvl="2" algn="ctr" rtl="0">
              <a:lnSpc>
                <a:spcPct val="100000"/>
              </a:lnSpc>
              <a:spcBef>
                <a:spcPts val="0"/>
              </a:spcBef>
              <a:spcAft>
                <a:spcPts val="0"/>
              </a:spcAft>
              <a:buClr>
                <a:srgbClr val="562100"/>
              </a:buClr>
              <a:buSzPts val="5200"/>
              <a:buFont typeface="Merriweather" panose="00000500000000000000"/>
              <a:buNone/>
              <a:defRPr sz="6935" i="0" u="none" strike="noStrike" cap="none">
                <a:solidFill>
                  <a:srgbClr val="562100"/>
                </a:solidFill>
                <a:latin typeface="Merriweather" panose="00000500000000000000"/>
                <a:ea typeface="Merriweather" panose="00000500000000000000"/>
                <a:cs typeface="Merriweather" panose="00000500000000000000"/>
                <a:sym typeface="Merriweather" panose="00000500000000000000"/>
              </a:defRPr>
            </a:lvl3pPr>
            <a:lvl4pPr marR="0" lvl="3" algn="ctr" rtl="0">
              <a:lnSpc>
                <a:spcPct val="100000"/>
              </a:lnSpc>
              <a:spcBef>
                <a:spcPts val="0"/>
              </a:spcBef>
              <a:spcAft>
                <a:spcPts val="0"/>
              </a:spcAft>
              <a:buClr>
                <a:srgbClr val="562100"/>
              </a:buClr>
              <a:buSzPts val="5200"/>
              <a:buFont typeface="Merriweather" panose="00000500000000000000"/>
              <a:buNone/>
              <a:defRPr sz="6935" i="0" u="none" strike="noStrike" cap="none">
                <a:solidFill>
                  <a:srgbClr val="562100"/>
                </a:solidFill>
                <a:latin typeface="Merriweather" panose="00000500000000000000"/>
                <a:ea typeface="Merriweather" panose="00000500000000000000"/>
                <a:cs typeface="Merriweather" panose="00000500000000000000"/>
                <a:sym typeface="Merriweather" panose="00000500000000000000"/>
              </a:defRPr>
            </a:lvl4pPr>
            <a:lvl5pPr marR="0" lvl="4" algn="ctr" rtl="0">
              <a:lnSpc>
                <a:spcPct val="100000"/>
              </a:lnSpc>
              <a:spcBef>
                <a:spcPts val="0"/>
              </a:spcBef>
              <a:spcAft>
                <a:spcPts val="0"/>
              </a:spcAft>
              <a:buClr>
                <a:srgbClr val="562100"/>
              </a:buClr>
              <a:buSzPts val="5200"/>
              <a:buFont typeface="Merriweather" panose="00000500000000000000"/>
              <a:buNone/>
              <a:defRPr sz="6935" i="0" u="none" strike="noStrike" cap="none">
                <a:solidFill>
                  <a:srgbClr val="562100"/>
                </a:solidFill>
                <a:latin typeface="Merriweather" panose="00000500000000000000"/>
                <a:ea typeface="Merriweather" panose="00000500000000000000"/>
                <a:cs typeface="Merriweather" panose="00000500000000000000"/>
                <a:sym typeface="Merriweather" panose="00000500000000000000"/>
              </a:defRPr>
            </a:lvl5pPr>
            <a:lvl6pPr marR="0" lvl="5" algn="ctr" rtl="0">
              <a:lnSpc>
                <a:spcPct val="100000"/>
              </a:lnSpc>
              <a:spcBef>
                <a:spcPts val="0"/>
              </a:spcBef>
              <a:spcAft>
                <a:spcPts val="0"/>
              </a:spcAft>
              <a:buClr>
                <a:srgbClr val="562100"/>
              </a:buClr>
              <a:buSzPts val="5200"/>
              <a:buFont typeface="Merriweather" panose="00000500000000000000"/>
              <a:buNone/>
              <a:defRPr sz="6935" i="0" u="none" strike="noStrike" cap="none">
                <a:solidFill>
                  <a:srgbClr val="562100"/>
                </a:solidFill>
                <a:latin typeface="Merriweather" panose="00000500000000000000"/>
                <a:ea typeface="Merriweather" panose="00000500000000000000"/>
                <a:cs typeface="Merriweather" panose="00000500000000000000"/>
                <a:sym typeface="Merriweather" panose="00000500000000000000"/>
              </a:defRPr>
            </a:lvl6pPr>
            <a:lvl7pPr marR="0" lvl="6" algn="ctr" rtl="0">
              <a:lnSpc>
                <a:spcPct val="100000"/>
              </a:lnSpc>
              <a:spcBef>
                <a:spcPts val="0"/>
              </a:spcBef>
              <a:spcAft>
                <a:spcPts val="0"/>
              </a:spcAft>
              <a:buClr>
                <a:srgbClr val="562100"/>
              </a:buClr>
              <a:buSzPts val="5200"/>
              <a:buFont typeface="Merriweather" panose="00000500000000000000"/>
              <a:buNone/>
              <a:defRPr sz="6935" i="0" u="none" strike="noStrike" cap="none">
                <a:solidFill>
                  <a:srgbClr val="562100"/>
                </a:solidFill>
                <a:latin typeface="Merriweather" panose="00000500000000000000"/>
                <a:ea typeface="Merriweather" panose="00000500000000000000"/>
                <a:cs typeface="Merriweather" panose="00000500000000000000"/>
                <a:sym typeface="Merriweather" panose="00000500000000000000"/>
              </a:defRPr>
            </a:lvl7pPr>
            <a:lvl8pPr marR="0" lvl="7" algn="ctr" rtl="0">
              <a:lnSpc>
                <a:spcPct val="100000"/>
              </a:lnSpc>
              <a:spcBef>
                <a:spcPts val="0"/>
              </a:spcBef>
              <a:spcAft>
                <a:spcPts val="0"/>
              </a:spcAft>
              <a:buClr>
                <a:srgbClr val="562100"/>
              </a:buClr>
              <a:buSzPts val="5200"/>
              <a:buFont typeface="Merriweather" panose="00000500000000000000"/>
              <a:buNone/>
              <a:defRPr sz="6935" i="0" u="none" strike="noStrike" cap="none">
                <a:solidFill>
                  <a:srgbClr val="562100"/>
                </a:solidFill>
                <a:latin typeface="Merriweather" panose="00000500000000000000"/>
                <a:ea typeface="Merriweather" panose="00000500000000000000"/>
                <a:cs typeface="Merriweather" panose="00000500000000000000"/>
                <a:sym typeface="Merriweather" panose="00000500000000000000"/>
              </a:defRPr>
            </a:lvl8pPr>
            <a:lvl9pPr marR="0" lvl="8" algn="ctr" rtl="0">
              <a:lnSpc>
                <a:spcPct val="100000"/>
              </a:lnSpc>
              <a:spcBef>
                <a:spcPts val="0"/>
              </a:spcBef>
              <a:spcAft>
                <a:spcPts val="0"/>
              </a:spcAft>
              <a:buClr>
                <a:srgbClr val="562100"/>
              </a:buClr>
              <a:buSzPts val="5200"/>
              <a:buFont typeface="Merriweather" panose="00000500000000000000"/>
              <a:buNone/>
              <a:defRPr sz="6935" i="0" u="none" strike="noStrike" cap="none">
                <a:solidFill>
                  <a:srgbClr val="562100"/>
                </a:solidFill>
                <a:latin typeface="Merriweather" panose="00000500000000000000"/>
                <a:ea typeface="Merriweather" panose="00000500000000000000"/>
                <a:cs typeface="Merriweather" panose="00000500000000000000"/>
                <a:sym typeface="Merriweather" panose="00000500000000000000"/>
              </a:defRPr>
            </a:lvl9pPr>
          </a:lstStyle>
          <a:p/>
        </p:txBody>
      </p:sp>
      <p:sp>
        <p:nvSpPr>
          <p:cNvPr id="17" name="Google Shape;17;p2"/>
          <p:cNvSpPr txBox="1">
            <a:spLocks noGrp="1"/>
          </p:cNvSpPr>
          <p:nvPr>
            <p:ph type="subTitle" idx="1"/>
          </p:nvPr>
        </p:nvSpPr>
        <p:spPr>
          <a:xfrm>
            <a:off x="737541" y="4278533"/>
            <a:ext cx="10724400" cy="1056800"/>
          </a:xfrm>
          <a:prstGeom prst="rect">
            <a:avLst/>
          </a:prstGeom>
          <a:noFill/>
          <a:ln>
            <a:noFill/>
          </a:ln>
        </p:spPr>
        <p:txBody>
          <a:bodyPr spcFirstLastPara="1" wrap="square" lIns="91425" tIns="91425" rIns="91425" bIns="91425" anchor="t" anchorCtr="0">
            <a:noAutofit/>
          </a:bodyPr>
          <a:lstStyle>
            <a:lvl1pPr marR="0" lvl="0" algn="ctr" rtl="0">
              <a:lnSpc>
                <a:spcPct val="110000"/>
              </a:lnSpc>
              <a:spcBef>
                <a:spcPts val="0"/>
              </a:spcBef>
              <a:spcAft>
                <a:spcPts val="0"/>
              </a:spcAft>
              <a:buClr>
                <a:srgbClr val="FFD94A"/>
              </a:buClr>
              <a:buSzPts val="2600"/>
              <a:buNone/>
              <a:defRPr sz="3465" i="0" u="none" strike="noStrike" cap="none">
                <a:solidFill>
                  <a:srgbClr val="FFD94A"/>
                </a:solidFill>
              </a:defRPr>
            </a:lvl1pPr>
            <a:lvl2pPr marR="0" lvl="1" algn="ctr" rtl="0">
              <a:lnSpc>
                <a:spcPct val="100000"/>
              </a:lnSpc>
              <a:spcBef>
                <a:spcPts val="0"/>
              </a:spcBef>
              <a:spcAft>
                <a:spcPts val="0"/>
              </a:spcAft>
              <a:buClr>
                <a:srgbClr val="FFD94A"/>
              </a:buClr>
              <a:buSzPts val="2800"/>
              <a:buNone/>
              <a:defRPr sz="3735" i="0" u="none" strike="noStrike" cap="none">
                <a:solidFill>
                  <a:srgbClr val="FFD94A"/>
                </a:solidFill>
              </a:defRPr>
            </a:lvl2pPr>
            <a:lvl3pPr marR="0" lvl="2" algn="ctr" rtl="0">
              <a:lnSpc>
                <a:spcPct val="100000"/>
              </a:lnSpc>
              <a:spcBef>
                <a:spcPts val="0"/>
              </a:spcBef>
              <a:spcAft>
                <a:spcPts val="0"/>
              </a:spcAft>
              <a:buClr>
                <a:srgbClr val="FFD94A"/>
              </a:buClr>
              <a:buSzPts val="2800"/>
              <a:buNone/>
              <a:defRPr sz="3735" i="0" u="none" strike="noStrike" cap="none">
                <a:solidFill>
                  <a:srgbClr val="FFD94A"/>
                </a:solidFill>
              </a:defRPr>
            </a:lvl3pPr>
            <a:lvl4pPr marR="0" lvl="3" algn="ctr" rtl="0">
              <a:lnSpc>
                <a:spcPct val="100000"/>
              </a:lnSpc>
              <a:spcBef>
                <a:spcPts val="0"/>
              </a:spcBef>
              <a:spcAft>
                <a:spcPts val="0"/>
              </a:spcAft>
              <a:buClr>
                <a:srgbClr val="FFD94A"/>
              </a:buClr>
              <a:buSzPts val="2800"/>
              <a:buNone/>
              <a:defRPr sz="3735" i="0" u="none" strike="noStrike" cap="none">
                <a:solidFill>
                  <a:srgbClr val="FFD94A"/>
                </a:solidFill>
              </a:defRPr>
            </a:lvl4pPr>
            <a:lvl5pPr marR="0" lvl="4" algn="ctr" rtl="0">
              <a:lnSpc>
                <a:spcPct val="100000"/>
              </a:lnSpc>
              <a:spcBef>
                <a:spcPts val="0"/>
              </a:spcBef>
              <a:spcAft>
                <a:spcPts val="0"/>
              </a:spcAft>
              <a:buClr>
                <a:srgbClr val="FFD94A"/>
              </a:buClr>
              <a:buSzPts val="2800"/>
              <a:buNone/>
              <a:defRPr sz="3735" i="0" u="none" strike="noStrike" cap="none">
                <a:solidFill>
                  <a:srgbClr val="FFD94A"/>
                </a:solidFill>
              </a:defRPr>
            </a:lvl5pPr>
            <a:lvl6pPr marR="0" lvl="5" algn="ctr" rtl="0">
              <a:lnSpc>
                <a:spcPct val="100000"/>
              </a:lnSpc>
              <a:spcBef>
                <a:spcPts val="0"/>
              </a:spcBef>
              <a:spcAft>
                <a:spcPts val="0"/>
              </a:spcAft>
              <a:buClr>
                <a:srgbClr val="FFD94A"/>
              </a:buClr>
              <a:buSzPts val="2800"/>
              <a:buNone/>
              <a:defRPr sz="3735" i="0" u="none" strike="noStrike" cap="none">
                <a:solidFill>
                  <a:srgbClr val="FFD94A"/>
                </a:solidFill>
              </a:defRPr>
            </a:lvl6pPr>
            <a:lvl7pPr marR="0" lvl="6" algn="ctr" rtl="0">
              <a:lnSpc>
                <a:spcPct val="100000"/>
              </a:lnSpc>
              <a:spcBef>
                <a:spcPts val="0"/>
              </a:spcBef>
              <a:spcAft>
                <a:spcPts val="0"/>
              </a:spcAft>
              <a:buClr>
                <a:srgbClr val="FFD94A"/>
              </a:buClr>
              <a:buSzPts val="2800"/>
              <a:buNone/>
              <a:defRPr sz="3735" i="0" u="none" strike="noStrike" cap="none">
                <a:solidFill>
                  <a:srgbClr val="FFD94A"/>
                </a:solidFill>
              </a:defRPr>
            </a:lvl7pPr>
            <a:lvl8pPr marR="0" lvl="7" algn="ctr" rtl="0">
              <a:lnSpc>
                <a:spcPct val="100000"/>
              </a:lnSpc>
              <a:spcBef>
                <a:spcPts val="0"/>
              </a:spcBef>
              <a:spcAft>
                <a:spcPts val="0"/>
              </a:spcAft>
              <a:buClr>
                <a:srgbClr val="FFD94A"/>
              </a:buClr>
              <a:buSzPts val="2800"/>
              <a:buNone/>
              <a:defRPr sz="3735" i="0" u="none" strike="noStrike" cap="none">
                <a:solidFill>
                  <a:srgbClr val="FFD94A"/>
                </a:solidFill>
              </a:defRPr>
            </a:lvl8pPr>
            <a:lvl9pPr marR="0" lvl="8" algn="ctr" rtl="0">
              <a:lnSpc>
                <a:spcPct val="100000"/>
              </a:lnSpc>
              <a:spcBef>
                <a:spcPts val="0"/>
              </a:spcBef>
              <a:spcAft>
                <a:spcPts val="0"/>
              </a:spcAft>
              <a:buClr>
                <a:srgbClr val="FFD94A"/>
              </a:buClr>
              <a:buSzPts val="2800"/>
              <a:buNone/>
              <a:defRPr sz="3735" i="0" u="none" strike="noStrike" cap="none">
                <a:solidFill>
                  <a:srgbClr val="FFD94A"/>
                </a:solidFill>
              </a:defRPr>
            </a:lvl9pPr>
          </a:lstStyle>
          <a:p/>
        </p:txBody>
      </p:sp>
      <p:pic>
        <p:nvPicPr>
          <p:cNvPr id="18" name="Google Shape;18;p2"/>
          <p:cNvPicPr preferRelativeResize="0"/>
          <p:nvPr/>
        </p:nvPicPr>
        <p:blipFill>
          <a:blip r:embed="rId3"/>
          <a:stretch>
            <a:fillRect/>
          </a:stretch>
        </p:blipFill>
        <p:spPr>
          <a:xfrm>
            <a:off x="403416" y="229567"/>
            <a:ext cx="2188697" cy="59529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3"/>
        <p:cNvGrpSpPr/>
        <p:nvPr/>
      </p:nvGrpSpPr>
      <p:grpSpPr>
        <a:xfrm>
          <a:off x="0" y="0"/>
          <a:ext cx="0" cy="0"/>
          <a:chOff x="0" y="0"/>
          <a:chExt cx="0" cy="0"/>
        </a:xfrm>
      </p:grpSpPr>
      <p:sp>
        <p:nvSpPr>
          <p:cNvPr id="24" name="Google Shape;24;p4"/>
          <p:cNvSpPr txBox="1">
            <a:spLocks noGrp="1"/>
          </p:cNvSpPr>
          <p:nvPr>
            <p:ph type="ftr" idx="11"/>
          </p:nvPr>
        </p:nvSpPr>
        <p:spPr>
          <a:xfrm>
            <a:off x="417688" y="6356351"/>
            <a:ext cx="3860800" cy="36618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65">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a:spLocks noGrp="1"/>
          </p:cNvSpPr>
          <p:nvPr>
            <p:ph type="title"/>
          </p:nvPr>
        </p:nvSpPr>
        <p:spPr>
          <a:xfrm>
            <a:off x="415600" y="962943"/>
            <a:ext cx="8264400" cy="7636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562100"/>
              </a:buClr>
              <a:buSzPts val="2400"/>
              <a:buFont typeface="Proxima Nova"/>
              <a:buNone/>
              <a:defRPr sz="3200" b="1" i="0" u="none" strike="noStrike" cap="none">
                <a:solidFill>
                  <a:srgbClr val="562100"/>
                </a:solidFill>
                <a:latin typeface="Proxima Nova"/>
                <a:ea typeface="Proxima Nova"/>
                <a:cs typeface="Proxima Nova"/>
                <a:sym typeface="Proxima Nova"/>
              </a:defRPr>
            </a:lvl1pPr>
            <a:lvl2pPr marR="0" lvl="1" algn="l">
              <a:lnSpc>
                <a:spcPct val="100000"/>
              </a:lnSpc>
              <a:spcBef>
                <a:spcPts val="0"/>
              </a:spcBef>
              <a:spcAft>
                <a:spcPts val="0"/>
              </a:spcAft>
              <a:buClr>
                <a:srgbClr val="562100"/>
              </a:buClr>
              <a:buSzPts val="2600"/>
              <a:buFont typeface="Georgia" panose="02040502050405020303"/>
              <a:buNone/>
              <a:defRPr sz="3465" b="0" i="0" u="none" strike="noStrike" cap="none">
                <a:solidFill>
                  <a:srgbClr val="562100"/>
                </a:solidFill>
                <a:latin typeface="Georgia" panose="02040502050405020303"/>
                <a:ea typeface="Georgia" panose="02040502050405020303"/>
                <a:cs typeface="Georgia" panose="02040502050405020303"/>
                <a:sym typeface="Georgia" panose="02040502050405020303"/>
              </a:defRPr>
            </a:lvl2pPr>
            <a:lvl3pPr marR="0" lvl="2" algn="l">
              <a:lnSpc>
                <a:spcPct val="100000"/>
              </a:lnSpc>
              <a:spcBef>
                <a:spcPts val="0"/>
              </a:spcBef>
              <a:spcAft>
                <a:spcPts val="0"/>
              </a:spcAft>
              <a:buClr>
                <a:srgbClr val="562100"/>
              </a:buClr>
              <a:buSzPts val="2600"/>
              <a:buFont typeface="Georgia" panose="02040502050405020303"/>
              <a:buNone/>
              <a:defRPr sz="3465" b="0" i="0" u="none" strike="noStrike" cap="none">
                <a:solidFill>
                  <a:srgbClr val="562100"/>
                </a:solidFill>
                <a:latin typeface="Georgia" panose="02040502050405020303"/>
                <a:ea typeface="Georgia" panose="02040502050405020303"/>
                <a:cs typeface="Georgia" panose="02040502050405020303"/>
                <a:sym typeface="Georgia" panose="02040502050405020303"/>
              </a:defRPr>
            </a:lvl3pPr>
            <a:lvl4pPr marR="0" lvl="3" algn="l">
              <a:lnSpc>
                <a:spcPct val="100000"/>
              </a:lnSpc>
              <a:spcBef>
                <a:spcPts val="0"/>
              </a:spcBef>
              <a:spcAft>
                <a:spcPts val="0"/>
              </a:spcAft>
              <a:buClr>
                <a:srgbClr val="562100"/>
              </a:buClr>
              <a:buSzPts val="2600"/>
              <a:buFont typeface="Georgia" panose="02040502050405020303"/>
              <a:buNone/>
              <a:defRPr sz="3465" b="0" i="0" u="none" strike="noStrike" cap="none">
                <a:solidFill>
                  <a:srgbClr val="562100"/>
                </a:solidFill>
                <a:latin typeface="Georgia" panose="02040502050405020303"/>
                <a:ea typeface="Georgia" panose="02040502050405020303"/>
                <a:cs typeface="Georgia" panose="02040502050405020303"/>
                <a:sym typeface="Georgia" panose="02040502050405020303"/>
              </a:defRPr>
            </a:lvl4pPr>
            <a:lvl5pPr marR="0" lvl="4" algn="l">
              <a:lnSpc>
                <a:spcPct val="100000"/>
              </a:lnSpc>
              <a:spcBef>
                <a:spcPts val="0"/>
              </a:spcBef>
              <a:spcAft>
                <a:spcPts val="0"/>
              </a:spcAft>
              <a:buClr>
                <a:srgbClr val="562100"/>
              </a:buClr>
              <a:buSzPts val="2600"/>
              <a:buFont typeface="Georgia" panose="02040502050405020303"/>
              <a:buNone/>
              <a:defRPr sz="3465" b="0" i="0" u="none" strike="noStrike" cap="none">
                <a:solidFill>
                  <a:srgbClr val="562100"/>
                </a:solidFill>
                <a:latin typeface="Georgia" panose="02040502050405020303"/>
                <a:ea typeface="Georgia" panose="02040502050405020303"/>
                <a:cs typeface="Georgia" panose="02040502050405020303"/>
                <a:sym typeface="Georgia" panose="02040502050405020303"/>
              </a:defRPr>
            </a:lvl5pPr>
            <a:lvl6pPr marR="0" lvl="5" algn="l">
              <a:lnSpc>
                <a:spcPct val="100000"/>
              </a:lnSpc>
              <a:spcBef>
                <a:spcPts val="0"/>
              </a:spcBef>
              <a:spcAft>
                <a:spcPts val="0"/>
              </a:spcAft>
              <a:buClr>
                <a:srgbClr val="562100"/>
              </a:buClr>
              <a:buSzPts val="2600"/>
              <a:buFont typeface="Georgia" panose="02040502050405020303"/>
              <a:buNone/>
              <a:defRPr sz="3465" b="0" i="0" u="none" strike="noStrike" cap="none">
                <a:solidFill>
                  <a:srgbClr val="562100"/>
                </a:solidFill>
                <a:latin typeface="Georgia" panose="02040502050405020303"/>
                <a:ea typeface="Georgia" panose="02040502050405020303"/>
                <a:cs typeface="Georgia" panose="02040502050405020303"/>
                <a:sym typeface="Georgia" panose="02040502050405020303"/>
              </a:defRPr>
            </a:lvl6pPr>
            <a:lvl7pPr marR="0" lvl="6" algn="l">
              <a:lnSpc>
                <a:spcPct val="100000"/>
              </a:lnSpc>
              <a:spcBef>
                <a:spcPts val="0"/>
              </a:spcBef>
              <a:spcAft>
                <a:spcPts val="0"/>
              </a:spcAft>
              <a:buClr>
                <a:srgbClr val="562100"/>
              </a:buClr>
              <a:buSzPts val="2600"/>
              <a:buFont typeface="Georgia" panose="02040502050405020303"/>
              <a:buNone/>
              <a:defRPr sz="3465" b="0" i="0" u="none" strike="noStrike" cap="none">
                <a:solidFill>
                  <a:srgbClr val="562100"/>
                </a:solidFill>
                <a:latin typeface="Georgia" panose="02040502050405020303"/>
                <a:ea typeface="Georgia" panose="02040502050405020303"/>
                <a:cs typeface="Georgia" panose="02040502050405020303"/>
                <a:sym typeface="Georgia" panose="02040502050405020303"/>
              </a:defRPr>
            </a:lvl7pPr>
            <a:lvl8pPr marR="0" lvl="7" algn="l">
              <a:lnSpc>
                <a:spcPct val="100000"/>
              </a:lnSpc>
              <a:spcBef>
                <a:spcPts val="0"/>
              </a:spcBef>
              <a:spcAft>
                <a:spcPts val="0"/>
              </a:spcAft>
              <a:buClr>
                <a:srgbClr val="562100"/>
              </a:buClr>
              <a:buSzPts val="2600"/>
              <a:buFont typeface="Georgia" panose="02040502050405020303"/>
              <a:buNone/>
              <a:defRPr sz="3465" b="0" i="0" u="none" strike="noStrike" cap="none">
                <a:solidFill>
                  <a:srgbClr val="562100"/>
                </a:solidFill>
                <a:latin typeface="Georgia" panose="02040502050405020303"/>
                <a:ea typeface="Georgia" panose="02040502050405020303"/>
                <a:cs typeface="Georgia" panose="02040502050405020303"/>
                <a:sym typeface="Georgia" panose="02040502050405020303"/>
              </a:defRPr>
            </a:lvl8pPr>
            <a:lvl9pPr marR="0" lvl="8" algn="l">
              <a:lnSpc>
                <a:spcPct val="100000"/>
              </a:lnSpc>
              <a:spcBef>
                <a:spcPts val="0"/>
              </a:spcBef>
              <a:spcAft>
                <a:spcPts val="0"/>
              </a:spcAft>
              <a:buClr>
                <a:srgbClr val="562100"/>
              </a:buClr>
              <a:buSzPts val="2600"/>
              <a:buFont typeface="Georgia" panose="02040502050405020303"/>
              <a:buNone/>
              <a:defRPr sz="3465" b="0" i="0" u="none" strike="noStrike" cap="none">
                <a:solidFill>
                  <a:srgbClr val="562100"/>
                </a:solidFill>
                <a:latin typeface="Georgia" panose="02040502050405020303"/>
                <a:ea typeface="Georgia" panose="02040502050405020303"/>
                <a:cs typeface="Georgia" panose="02040502050405020303"/>
                <a:sym typeface="Georgia" panose="02040502050405020303"/>
              </a:defRPr>
            </a:lvl9pPr>
          </a:lstStyle>
          <a:p/>
        </p:txBody>
      </p:sp>
      <p:sp>
        <p:nvSpPr>
          <p:cNvPr id="26" name="Google Shape;26;p4"/>
          <p:cNvSpPr txBox="1">
            <a:spLocks noGrp="1"/>
          </p:cNvSpPr>
          <p:nvPr>
            <p:ph type="body" idx="1"/>
          </p:nvPr>
        </p:nvSpPr>
        <p:spPr>
          <a:xfrm>
            <a:off x="415600" y="1804608"/>
            <a:ext cx="8264400" cy="4145200"/>
          </a:xfrm>
          <a:prstGeom prst="rect">
            <a:avLst/>
          </a:prstGeom>
          <a:noFill/>
          <a:ln>
            <a:noFill/>
          </a:ln>
        </p:spPr>
        <p:txBody>
          <a:bodyPr spcFirstLastPara="1" wrap="square" lIns="91425" tIns="91425" rIns="91425" bIns="91425" anchor="t" anchorCtr="0">
            <a:noAutofit/>
          </a:bodyPr>
          <a:lstStyle>
            <a:lvl1pPr marL="609600" marR="0" lvl="0" indent="-448945" algn="l" rtl="0">
              <a:lnSpc>
                <a:spcPct val="115000"/>
              </a:lnSpc>
              <a:spcBef>
                <a:spcPts val="0"/>
              </a:spcBef>
              <a:spcAft>
                <a:spcPts val="0"/>
              </a:spcAft>
              <a:buClr>
                <a:srgbClr val="000000"/>
              </a:buClr>
              <a:buSzPts val="1700"/>
              <a:buFont typeface="Arial" panose="020B0604020202020204"/>
              <a:buChar char="•"/>
              <a:defRPr sz="2265" i="0" u="none" strike="noStrike" cap="none">
                <a:solidFill>
                  <a:srgbClr val="000000"/>
                </a:solidFill>
                <a:latin typeface="Proxima Nova"/>
                <a:ea typeface="Proxima Nova"/>
                <a:cs typeface="Proxima Nova"/>
                <a:sym typeface="Proxima Nova"/>
              </a:defRPr>
            </a:lvl1pPr>
            <a:lvl2pPr marL="1219200" marR="0" lvl="1" indent="-431800" algn="l" rtl="0">
              <a:lnSpc>
                <a:spcPct val="115000"/>
              </a:lnSpc>
              <a:spcBef>
                <a:spcPct val="427000"/>
              </a:spcBef>
              <a:spcAft>
                <a:spcPts val="0"/>
              </a:spcAft>
              <a:buClr>
                <a:srgbClr val="000000"/>
              </a:buClr>
              <a:buSzPts val="1500"/>
              <a:buFont typeface="Proxima Nova"/>
              <a:buChar char="○"/>
              <a:defRPr sz="2000" i="0" u="none" strike="noStrike" cap="none">
                <a:solidFill>
                  <a:srgbClr val="000000"/>
                </a:solidFill>
                <a:latin typeface="Proxima Nova"/>
                <a:ea typeface="Proxima Nova"/>
                <a:cs typeface="Proxima Nova"/>
                <a:sym typeface="Proxima Nova"/>
              </a:defRPr>
            </a:lvl2pPr>
            <a:lvl3pPr marL="1828800" marR="0" lvl="2" indent="-414655" algn="l" rtl="0">
              <a:lnSpc>
                <a:spcPct val="115000"/>
              </a:lnSpc>
              <a:spcBef>
                <a:spcPct val="427000"/>
              </a:spcBef>
              <a:spcAft>
                <a:spcPts val="0"/>
              </a:spcAft>
              <a:buClr>
                <a:srgbClr val="000000"/>
              </a:buClr>
              <a:buSzPts val="1300"/>
              <a:buFont typeface="Proxima Nova"/>
              <a:buChar char="■"/>
              <a:defRPr sz="1735" i="0" u="none" strike="noStrike" cap="none">
                <a:solidFill>
                  <a:srgbClr val="000000"/>
                </a:solidFill>
                <a:latin typeface="Proxima Nova"/>
                <a:ea typeface="Proxima Nova"/>
                <a:cs typeface="Proxima Nova"/>
                <a:sym typeface="Proxima Nova"/>
              </a:defRPr>
            </a:lvl3pPr>
            <a:lvl4pPr marL="2438400" marR="0" lvl="3" indent="-406400" algn="l" rtl="0">
              <a:lnSpc>
                <a:spcPct val="115000"/>
              </a:lnSpc>
              <a:spcBef>
                <a:spcPct val="427000"/>
              </a:spcBef>
              <a:spcAft>
                <a:spcPts val="0"/>
              </a:spcAft>
              <a:buClr>
                <a:srgbClr val="000000"/>
              </a:buClr>
              <a:buSzPts val="1200"/>
              <a:buFont typeface="Proxima Nova"/>
              <a:buChar char="●"/>
              <a:defRPr i="0" u="none" strike="noStrike" cap="none">
                <a:solidFill>
                  <a:srgbClr val="000000"/>
                </a:solidFill>
                <a:latin typeface="Proxima Nova"/>
                <a:ea typeface="Proxima Nova"/>
                <a:cs typeface="Proxima Nova"/>
                <a:sym typeface="Proxima Nova"/>
              </a:defRPr>
            </a:lvl4pPr>
            <a:lvl5pPr marL="3048000" marR="0" lvl="4" indent="-406400" algn="l" rtl="0">
              <a:lnSpc>
                <a:spcPct val="115000"/>
              </a:lnSpc>
              <a:spcBef>
                <a:spcPct val="427000"/>
              </a:spcBef>
              <a:spcAft>
                <a:spcPts val="0"/>
              </a:spcAft>
              <a:buClr>
                <a:srgbClr val="000000"/>
              </a:buClr>
              <a:buSzPts val="1200"/>
              <a:buFont typeface="Proxima Nova"/>
              <a:buChar char="○"/>
              <a:defRPr i="0" u="none" strike="noStrike" cap="none">
                <a:solidFill>
                  <a:srgbClr val="000000"/>
                </a:solidFill>
                <a:latin typeface="Proxima Nova"/>
                <a:ea typeface="Proxima Nova"/>
                <a:cs typeface="Proxima Nova"/>
                <a:sym typeface="Proxima Nova"/>
              </a:defRPr>
            </a:lvl5pPr>
            <a:lvl6pPr marL="3657600" marR="0" lvl="5" indent="-406400" algn="l" rtl="0">
              <a:lnSpc>
                <a:spcPct val="115000"/>
              </a:lnSpc>
              <a:spcBef>
                <a:spcPct val="427000"/>
              </a:spcBef>
              <a:spcAft>
                <a:spcPts val="0"/>
              </a:spcAft>
              <a:buClr>
                <a:srgbClr val="000000"/>
              </a:buClr>
              <a:buSzPts val="1200"/>
              <a:buFont typeface="Proxima Nova"/>
              <a:buChar char="■"/>
              <a:defRPr i="0" u="none" strike="noStrike" cap="none">
                <a:solidFill>
                  <a:srgbClr val="000000"/>
                </a:solidFill>
                <a:latin typeface="Proxima Nova"/>
                <a:ea typeface="Proxima Nova"/>
                <a:cs typeface="Proxima Nova"/>
                <a:sym typeface="Proxima Nova"/>
              </a:defRPr>
            </a:lvl6pPr>
            <a:lvl7pPr marL="4267200" marR="0" lvl="6" indent="-406400" algn="l" rtl="0">
              <a:lnSpc>
                <a:spcPct val="115000"/>
              </a:lnSpc>
              <a:spcBef>
                <a:spcPct val="427000"/>
              </a:spcBef>
              <a:spcAft>
                <a:spcPts val="0"/>
              </a:spcAft>
              <a:buClr>
                <a:srgbClr val="000000"/>
              </a:buClr>
              <a:buSzPts val="1200"/>
              <a:buFont typeface="Proxima Nova"/>
              <a:buChar char="●"/>
              <a:defRPr i="0" u="none" strike="noStrike" cap="none">
                <a:solidFill>
                  <a:srgbClr val="000000"/>
                </a:solidFill>
                <a:latin typeface="Proxima Nova"/>
                <a:ea typeface="Proxima Nova"/>
                <a:cs typeface="Proxima Nova"/>
                <a:sym typeface="Proxima Nova"/>
              </a:defRPr>
            </a:lvl7pPr>
            <a:lvl8pPr marL="4876800" marR="0" lvl="7" indent="-406400" algn="l" rtl="0">
              <a:lnSpc>
                <a:spcPct val="115000"/>
              </a:lnSpc>
              <a:spcBef>
                <a:spcPct val="427000"/>
              </a:spcBef>
              <a:spcAft>
                <a:spcPts val="0"/>
              </a:spcAft>
              <a:buClr>
                <a:srgbClr val="000000"/>
              </a:buClr>
              <a:buSzPts val="1200"/>
              <a:buFont typeface="Proxima Nova"/>
              <a:buChar char="○"/>
              <a:defRPr i="0" u="none" strike="noStrike" cap="none">
                <a:solidFill>
                  <a:srgbClr val="000000"/>
                </a:solidFill>
                <a:latin typeface="Proxima Nova"/>
                <a:ea typeface="Proxima Nova"/>
                <a:cs typeface="Proxima Nova"/>
                <a:sym typeface="Proxima Nova"/>
              </a:defRPr>
            </a:lvl8pPr>
            <a:lvl9pPr marL="5486400" marR="0" lvl="8" indent="-406400" algn="l" rtl="0">
              <a:lnSpc>
                <a:spcPct val="115000"/>
              </a:lnSpc>
              <a:spcBef>
                <a:spcPct val="427000"/>
              </a:spcBef>
              <a:spcAft>
                <a:spcPts val="1600"/>
              </a:spcAft>
              <a:buClr>
                <a:srgbClr val="000000"/>
              </a:buClr>
              <a:buSzPts val="1200"/>
              <a:buFont typeface="Proxima Nova"/>
              <a:buChar char="■"/>
              <a:defRPr i="0" u="none" strike="noStrike" cap="none">
                <a:solidFill>
                  <a:srgbClr val="000000"/>
                </a:solidFill>
                <a:latin typeface="Proxima Nova"/>
                <a:ea typeface="Proxima Nova"/>
                <a:cs typeface="Proxima Nova"/>
                <a:sym typeface="Proxima Nova"/>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bg>
      <p:bgPr>
        <a:solidFill>
          <a:schemeClr val="bg2"/>
        </a:solidFill>
        <a:effectLst/>
      </p:bgPr>
    </p:bg>
    <p:spTree>
      <p:nvGrpSpPr>
        <p:cNvPr id="1" name=""/>
        <p:cNvGrpSpPr/>
        <p:nvPr/>
      </p:nvGrpSpPr>
      <p:grpSpPr>
        <a:xfrm>
          <a:off x="0" y="0"/>
          <a:ext cx="0" cy="0"/>
          <a:chOff x="0" y="0"/>
          <a:chExt cx="0" cy="0"/>
        </a:xfrm>
      </p:grpSpPr>
      <p:pic>
        <p:nvPicPr>
          <p:cNvPr id="5" name="图片 4"/>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日期占位符 15"/>
          <p:cNvSpPr>
            <a:spLocks noGrp="1"/>
          </p:cNvSpPr>
          <p:nvPr>
            <p:ph type="dt" sz="half" idx="10"/>
            <p:custDataLst>
              <p:tags r:id="rId5"/>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6"/>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7"/>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3" name="副标题 2"/>
          <p:cNvSpPr>
            <a:spLocks noGrp="1"/>
          </p:cNvSpPr>
          <p:nvPr>
            <p:ph type="subTitle" idx="14" hasCustomPrompt="1"/>
            <p:custDataLst>
              <p:tags r:id="rId8"/>
            </p:custDataLst>
          </p:nvPr>
        </p:nvSpPr>
        <p:spPr>
          <a:xfrm>
            <a:off x="2921000" y="4758691"/>
            <a:ext cx="6350000" cy="361315"/>
          </a:xfrm>
        </p:spPr>
        <p:txBody>
          <a:bodyPr vert="horz" wrap="square" lIns="0" tIns="0" rIns="0" bIns="0" anchor="t" anchorCtr="0">
            <a:norm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20204" pitchFamily="34" charset="0"/>
              <a:buNone/>
              <a:defRPr sz="2000" b="0" spc="200">
                <a:solidFill>
                  <a:schemeClr val="tx1">
                    <a:lumMod val="85000"/>
                    <a:lumOff val="15000"/>
                  </a:schemeClr>
                </a:solidFill>
                <a:latin typeface="Arial" panose="020B0604020202020204" pitchFamily="34" charset="0"/>
                <a:ea typeface="微软雅黑" panose="020B0503020204020204"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a:t>单击此处编辑副标题</a:t>
            </a:r>
            <a:endParaRPr lang="zh-CN" altLang="en-US"/>
          </a:p>
        </p:txBody>
      </p:sp>
      <p:sp>
        <p:nvSpPr>
          <p:cNvPr id="2" name="标题 1"/>
          <p:cNvSpPr>
            <a:spLocks noGrp="1"/>
          </p:cNvSpPr>
          <p:nvPr>
            <p:ph type="ctrTitle" idx="13" hasCustomPrompt="1"/>
            <p:custDataLst>
              <p:tags r:id="rId9"/>
            </p:custDataLst>
          </p:nvPr>
        </p:nvSpPr>
        <p:spPr>
          <a:xfrm>
            <a:off x="2921000" y="3156586"/>
            <a:ext cx="6350000" cy="1398905"/>
          </a:xfrm>
        </p:spPr>
        <p:txBody>
          <a:bodyPr vert="horz" wrap="square" lIns="0" tIns="0" rIns="0" bIns="0" anchor="ctr" anchorCtr="0">
            <a:normAutofit/>
          </a:bodyPr>
          <a:lstStyle>
            <a:lvl1pPr marL="0" marR="0" indent="0" algn="ctr" defTabSz="914400" rtl="0" eaLnBrk="1" fontAlgn="auto" latinLnBrk="0" hangingPunct="1">
              <a:lnSpc>
                <a:spcPct val="100000"/>
              </a:lnSpc>
              <a:spcBef>
                <a:spcPct val="0"/>
              </a:spcBef>
              <a:spcAft>
                <a:spcPts val="0"/>
              </a:spcAft>
              <a:buClrTx/>
              <a:buSzPts val="7200"/>
              <a:buNone/>
              <a:defRPr sz="7200" b="0" spc="70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2"/>
        </a:solidFill>
        <a:effectLst/>
      </p:bgPr>
    </p:bg>
    <p:spTree>
      <p:nvGrpSpPr>
        <p:cNvPr id="1" name=""/>
        <p:cNvGrpSpPr/>
        <p:nvPr/>
      </p:nvGrpSpPr>
      <p:grpSpPr>
        <a:xfrm>
          <a:off x="0" y="0"/>
          <a:ext cx="0" cy="0"/>
          <a:chOff x="0" y="0"/>
          <a:chExt cx="0" cy="0"/>
        </a:xfrm>
      </p:grpSpPr>
      <p:pic>
        <p:nvPicPr>
          <p:cNvPr id="5" name="图片 4"/>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日期占位符 15"/>
          <p:cNvSpPr>
            <a:spLocks noGrp="1"/>
          </p:cNvSpPr>
          <p:nvPr>
            <p:ph type="dt" sz="half" idx="10"/>
            <p:custDataLst>
              <p:tags r:id="rId5"/>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6"/>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7"/>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3" name="副标题 2"/>
          <p:cNvSpPr>
            <a:spLocks noGrp="1"/>
          </p:cNvSpPr>
          <p:nvPr>
            <p:ph type="subTitle" idx="14" hasCustomPrompt="1"/>
            <p:custDataLst>
              <p:tags r:id="rId8"/>
            </p:custDataLst>
          </p:nvPr>
        </p:nvSpPr>
        <p:spPr>
          <a:xfrm>
            <a:off x="2921000" y="4758691"/>
            <a:ext cx="6350000" cy="361315"/>
          </a:xfrm>
        </p:spPr>
        <p:txBody>
          <a:bodyPr vert="horz" wrap="square" lIns="0" tIns="0" rIns="0" bIns="0" anchor="t" anchorCtr="0">
            <a:norm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20204" pitchFamily="34" charset="0"/>
              <a:buNone/>
              <a:defRPr sz="2000" b="0" spc="200">
                <a:solidFill>
                  <a:schemeClr val="tx1">
                    <a:lumMod val="85000"/>
                    <a:lumOff val="15000"/>
                  </a:schemeClr>
                </a:solidFill>
                <a:latin typeface="Arial" panose="020B0604020202020204" pitchFamily="34" charset="0"/>
                <a:ea typeface="微软雅黑" panose="020B0503020204020204"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a:t>单击此处编辑副标题</a:t>
            </a:r>
            <a:endParaRPr lang="zh-CN" altLang="en-US"/>
          </a:p>
        </p:txBody>
      </p:sp>
      <p:sp>
        <p:nvSpPr>
          <p:cNvPr id="2" name="标题 1"/>
          <p:cNvSpPr>
            <a:spLocks noGrp="1"/>
          </p:cNvSpPr>
          <p:nvPr>
            <p:ph type="ctrTitle" idx="13" hasCustomPrompt="1"/>
            <p:custDataLst>
              <p:tags r:id="rId9"/>
            </p:custDataLst>
          </p:nvPr>
        </p:nvSpPr>
        <p:spPr>
          <a:xfrm>
            <a:off x="2921000" y="3156586"/>
            <a:ext cx="6350000" cy="1398905"/>
          </a:xfrm>
        </p:spPr>
        <p:txBody>
          <a:bodyPr vert="horz" wrap="square" lIns="0" tIns="0" rIns="0" bIns="0" anchor="ctr" anchorCtr="0">
            <a:normAutofit/>
          </a:bodyPr>
          <a:lstStyle>
            <a:lvl1pPr marL="0" marR="0" indent="0" algn="ctr" defTabSz="914400" rtl="0" eaLnBrk="1" fontAlgn="auto" latinLnBrk="0" hangingPunct="1">
              <a:lnSpc>
                <a:spcPct val="100000"/>
              </a:lnSpc>
              <a:spcBef>
                <a:spcPct val="0"/>
              </a:spcBef>
              <a:spcAft>
                <a:spcPts val="0"/>
              </a:spcAft>
              <a:buClrTx/>
              <a:buSzPts val="7200"/>
              <a:buNone/>
              <a:defRPr sz="7200" b="0" spc="70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82332"/>
          </a:xfrm>
          <a:prstGeom prst="rect">
            <a:avLst/>
          </a:prstGeom>
        </p:spPr>
      </p:pic>
      <p:pic>
        <p:nvPicPr>
          <p:cNvPr id="7" name="图片 6"/>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11299"/>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9"/>
            </p:custDataLst>
          </p:nvPr>
        </p:nvSpPr>
        <p:spPr>
          <a:xfrm>
            <a:off x="669882" y="952508"/>
            <a:ext cx="10852237"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8579555" y="1397000"/>
            <a:ext cx="3612445" cy="4064000"/>
          </a:xfrm>
          <a:prstGeom prst="rect">
            <a:avLst/>
          </a:prstGeom>
        </p:spPr>
      </p:pic>
      <p:sp>
        <p:nvSpPr>
          <p:cNvPr id="4" name="日期占位符 3"/>
          <p:cNvSpPr>
            <a:spLocks noGrp="1"/>
          </p:cNvSpPr>
          <p:nvPr>
            <p:ph type="dt" sz="half" idx="10"/>
            <p:custDataLst>
              <p:tags r:id="rId5"/>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7"/>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3" name="副标题 2"/>
          <p:cNvSpPr>
            <a:spLocks noGrp="1"/>
          </p:cNvSpPr>
          <p:nvPr>
            <p:ph type="subTitle" idx="14" hasCustomPrompt="1"/>
            <p:custDataLst>
              <p:tags r:id="rId8"/>
            </p:custDataLst>
          </p:nvPr>
        </p:nvSpPr>
        <p:spPr>
          <a:xfrm>
            <a:off x="1757045" y="3912235"/>
            <a:ext cx="5598160" cy="555625"/>
          </a:xfrm>
        </p:spPr>
        <p:txBody>
          <a:bodyPr vert="horz" wrap="square" lIns="0" tIns="0" rIns="0" bIns="0" anchor="ctr" anchorCtr="0">
            <a:normAutofit/>
          </a:bodyPr>
          <a:lstStyle>
            <a:lvl1pPr marL="0" marR="0" indent="0" algn="l" defTabSz="914400" rtl="0" eaLnBrk="1" fontAlgn="auto" latinLnBrk="0" hangingPunct="1">
              <a:lnSpc>
                <a:spcPct val="100000"/>
              </a:lnSpc>
              <a:spcBef>
                <a:spcPts val="0"/>
              </a:spcBef>
              <a:spcAft>
                <a:spcPts val="0"/>
              </a:spcAft>
              <a:buClrTx/>
              <a:buSzPts val="1600"/>
              <a:buFont typeface="Arial" panose="020B0604020202020204" pitchFamily="34" charset="0"/>
              <a:buNone/>
              <a:defRPr sz="2000" b="0" spc="200">
                <a:solidFill>
                  <a:schemeClr val="tx1">
                    <a:lumMod val="65000"/>
                    <a:lumOff val="35000"/>
                  </a:schemeClr>
                </a:solidFill>
                <a:latin typeface="Arial" panose="020B0604020202020204" pitchFamily="34" charset="0"/>
                <a:ea typeface="微软雅黑" panose="020B0503020204020204"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a:t>单击此处编辑副标题</a:t>
            </a:r>
            <a:endParaRPr lang="zh-CN" altLang="en-US"/>
          </a:p>
        </p:txBody>
      </p:sp>
      <p:sp>
        <p:nvSpPr>
          <p:cNvPr id="2" name="标题 1"/>
          <p:cNvSpPr>
            <a:spLocks noGrp="1"/>
          </p:cNvSpPr>
          <p:nvPr>
            <p:ph type="ctrTitle" idx="13" hasCustomPrompt="1"/>
            <p:custDataLst>
              <p:tags r:id="rId9"/>
            </p:custDataLst>
          </p:nvPr>
        </p:nvSpPr>
        <p:spPr>
          <a:xfrm>
            <a:off x="1756728" y="2941321"/>
            <a:ext cx="5598795" cy="970915"/>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5400" b="0" spc="50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82332"/>
          </a:xfrm>
          <a:prstGeom prst="rect">
            <a:avLst/>
          </a:prstGeom>
        </p:spPr>
      </p:pic>
      <p:pic>
        <p:nvPicPr>
          <p:cNvPr id="8" name="图片 7"/>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11299"/>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9"/>
            </p:custDataLst>
          </p:nvPr>
        </p:nvSpPr>
        <p:spPr>
          <a:xfrm>
            <a:off x="669930"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0"/>
            </p:custDataLst>
          </p:nvPr>
        </p:nvSpPr>
        <p:spPr>
          <a:xfrm>
            <a:off x="6238877" y="952508"/>
            <a:ext cx="5283242" cy="5388907"/>
          </a:xfrm>
        </p:spPr>
        <p:txBody>
          <a:bodyPr wrap="square"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charset="-122"/>
              </a:defRPr>
            </a:lvl1pPr>
            <a:lvl2pPr eaLnBrk="1" fontAlgn="auto" latinLnBrk="0" hangingPunct="1">
              <a:defRPr sz="1600">
                <a:solidFill>
                  <a:schemeClr val="tx1"/>
                </a:solidFill>
                <a:latin typeface="Arial" panose="020B0604020202020204" pitchFamily="34" charset="0"/>
                <a:ea typeface="微软雅黑" panose="020B0503020204020204" charset="-122"/>
              </a:defRPr>
            </a:lvl2pPr>
            <a:lvl3pPr eaLnBrk="1" fontAlgn="auto" latinLnBrk="0" hangingPunct="1">
              <a:defRPr sz="1600">
                <a:solidFill>
                  <a:schemeClr val="tx1"/>
                </a:solidFill>
                <a:latin typeface="Arial" panose="020B0604020202020204" pitchFamily="34" charset="0"/>
                <a:ea typeface="微软雅黑" panose="020B0503020204020204" charset="-122"/>
              </a:defRPr>
            </a:lvl3pPr>
            <a:lvl4pPr eaLnBrk="1" fontAlgn="auto" latinLnBrk="0" hangingPunct="1">
              <a:defRPr sz="1600">
                <a:solidFill>
                  <a:schemeClr val="tx1"/>
                </a:solidFill>
                <a:latin typeface="Arial" panose="020B0604020202020204" pitchFamily="34" charset="0"/>
                <a:ea typeface="微软雅黑" panose="020B0503020204020204" charset="-122"/>
              </a:defRPr>
            </a:lvl4pPr>
            <a:lvl5pPr eaLnBrk="1" fontAlgn="auto" latinLnBrk="0" hangingPunct="1">
              <a:defRPr sz="16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3"/>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1" name="图片 10"/>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82332"/>
          </a:xfrm>
          <a:prstGeom prst="rect">
            <a:avLst/>
          </a:prstGeom>
        </p:spPr>
      </p:pic>
      <p:pic>
        <p:nvPicPr>
          <p:cNvPr id="10" name="图片 9"/>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11299"/>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9"/>
            </p:custDataLst>
          </p:nvPr>
        </p:nvSpPr>
        <p:spPr>
          <a:xfrm>
            <a:off x="669930" y="952508"/>
            <a:ext cx="5283242" cy="381003"/>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0"/>
            </p:custDataLst>
          </p:nvPr>
        </p:nvSpPr>
        <p:spPr>
          <a:xfrm>
            <a:off x="669925" y="1406525"/>
            <a:ext cx="5283200"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1"/>
            </p:custDataLst>
          </p:nvPr>
        </p:nvSpPr>
        <p:spPr>
          <a:xfrm>
            <a:off x="6235750" y="952508"/>
            <a:ext cx="5283242" cy="381003"/>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2"/>
            </p:custDataLst>
          </p:nvPr>
        </p:nvSpPr>
        <p:spPr>
          <a:xfrm>
            <a:off x="6235750" y="1406525"/>
            <a:ext cx="5283242"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3"/>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4"/>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5"/>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304800" y="2194560"/>
            <a:ext cx="4389120" cy="2468880"/>
          </a:xfrm>
          <a:prstGeom prst="rect">
            <a:avLst/>
          </a:prstGeom>
        </p:spPr>
      </p:pic>
      <p:sp>
        <p:nvSpPr>
          <p:cNvPr id="6" name="任意多边形 6"/>
          <p:cNvSpPr/>
          <p:nvPr userDrawn="1">
            <p:custDataLst>
              <p:tags r:id="rId5"/>
            </p:custDataLst>
          </p:nvPr>
        </p:nvSpPr>
        <p:spPr>
          <a:xfrm>
            <a:off x="4878000" y="0"/>
            <a:ext cx="7314000" cy="6858000"/>
          </a:xfrm>
          <a:custGeom>
            <a:avLst/>
            <a:gdLst>
              <a:gd name="connsiteX0" fmla="*/ 1714500 w 7314000"/>
              <a:gd name="connsiteY0" fmla="*/ 0 h 6858000"/>
              <a:gd name="connsiteX1" fmla="*/ 7314000 w 7314000"/>
              <a:gd name="connsiteY1" fmla="*/ 0 h 6858000"/>
              <a:gd name="connsiteX2" fmla="*/ 7314000 w 7314000"/>
              <a:gd name="connsiteY2" fmla="*/ 6858000 h 6858000"/>
              <a:gd name="connsiteX3" fmla="*/ 0 w 7314000"/>
              <a:gd name="connsiteY3" fmla="*/ 6858000 h 6858000"/>
              <a:gd name="connsiteX4" fmla="*/ 1714500 w 7314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4000" h="6858000">
                <a:moveTo>
                  <a:pt x="1714500" y="0"/>
                </a:moveTo>
                <a:lnTo>
                  <a:pt x="7314000" y="0"/>
                </a:lnTo>
                <a:lnTo>
                  <a:pt x="7314000" y="6858000"/>
                </a:lnTo>
                <a:lnTo>
                  <a:pt x="0" y="6858000"/>
                </a:lnTo>
                <a:lnTo>
                  <a:pt x="1714500" y="0"/>
                </a:lnTo>
                <a:close/>
              </a:path>
            </a:pathLst>
          </a:custGeom>
          <a:solidFill>
            <a:schemeClr val="tx2"/>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a:solidFill>
                  <a:schemeClr val="accent1">
                    <a:shade val="50000"/>
                    <a:alpha val="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标题 1"/>
          <p:cNvSpPr>
            <a:spLocks noGrp="1"/>
          </p:cNvSpPr>
          <p:nvPr>
            <p:ph type="title"/>
            <p:custDataLst>
              <p:tags r:id="rId6"/>
            </p:custDataLst>
          </p:nvPr>
        </p:nvSpPr>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7"/>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9"/>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4400" b="0">
                <a:effectLst/>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647700" y="1825625"/>
            <a:ext cx="10515600" cy="4351338"/>
          </a:xfrm>
        </p:spPr>
        <p:txBody>
          <a:bodyPr>
            <a:normAutofit/>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82332"/>
          </a:xfrm>
          <a:prstGeom prst="rect">
            <a:avLst/>
          </a:prstGeom>
        </p:spPr>
      </p:pic>
      <p:pic>
        <p:nvPicPr>
          <p:cNvPr id="8" name="图片 7"/>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11299"/>
          </a:xfrm>
          <a:prstGeom prst="rect">
            <a:avLst/>
          </a:prstGeom>
        </p:spPr>
      </p:pic>
      <p:sp>
        <p:nvSpPr>
          <p:cNvPr id="2" name="标题 1"/>
          <p:cNvSpPr>
            <a:spLocks noGrp="1"/>
          </p:cNvSpPr>
          <p:nvPr>
            <p:ph type="title"/>
            <p:custDataLst>
              <p:tags r:id="rId8"/>
            </p:custDataLst>
          </p:nvPr>
        </p:nvSpPr>
        <p:spPr>
          <a:xfrm>
            <a:off x="669930"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9"/>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0"/>
            </p:custDataLst>
          </p:nvPr>
        </p:nvSpPr>
        <p:spPr>
          <a:xfrm>
            <a:off x="6238925"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3"/>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82332"/>
          </a:xfrm>
          <a:prstGeom prst="rect">
            <a:avLst/>
          </a:prstGeom>
        </p:spPr>
      </p:pic>
      <p:pic>
        <p:nvPicPr>
          <p:cNvPr id="7" name="图片 6"/>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11299"/>
          </a:xfrm>
          <a:prstGeom prst="rect">
            <a:avLst/>
          </a:prstGeom>
        </p:spPr>
      </p:pic>
      <p:sp>
        <p:nvSpPr>
          <p:cNvPr id="2" name="竖排标题 1"/>
          <p:cNvSpPr>
            <a:spLocks noGrp="1"/>
          </p:cNvSpPr>
          <p:nvPr>
            <p:ph type="title" orient="vert"/>
            <p:custDataLst>
              <p:tags r:id="rId8"/>
            </p:custDataLst>
          </p:nvPr>
        </p:nvSpPr>
        <p:spPr>
          <a:xfrm>
            <a:off x="10571135" y="952508"/>
            <a:ext cx="950984" cy="5388907"/>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669925" y="952500"/>
            <a:ext cx="9828101" cy="5388907"/>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82332"/>
          </a:xfrm>
          <a:prstGeom prst="rect">
            <a:avLst/>
          </a:prstGeom>
        </p:spPr>
      </p:pic>
      <p:pic>
        <p:nvPicPr>
          <p:cNvPr id="6" name="图片 5"/>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11299"/>
          </a:xfrm>
          <a:prstGeom prst="rect">
            <a:avLst/>
          </a:prstGeom>
        </p:spPr>
      </p:pic>
      <p:sp>
        <p:nvSpPr>
          <p:cNvPr id="3" name="日期占位符 2"/>
          <p:cNvSpPr>
            <a:spLocks noGrp="1"/>
          </p:cNvSpPr>
          <p:nvPr>
            <p:ph type="dt" sz="half" idx="10"/>
            <p:custDataLst>
              <p:tags r:id="rId8"/>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669930" y="952508"/>
            <a:ext cx="10852237" cy="5388907"/>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6" name="图片 5"/>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日期占位符 2"/>
          <p:cNvSpPr>
            <a:spLocks noGrp="1"/>
          </p:cNvSpPr>
          <p:nvPr>
            <p:ph type="dt" sz="half" idx="10"/>
            <p:custDataLst>
              <p:tags r:id="rId5"/>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7"/>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grpSp>
        <p:nvGrpSpPr>
          <p:cNvPr id="8" name="组合 7"/>
          <p:cNvGrpSpPr/>
          <p:nvPr userDrawn="1">
            <p:custDataLst>
              <p:tags r:id="rId8"/>
            </p:custDataLst>
          </p:nvPr>
        </p:nvGrpSpPr>
        <p:grpSpPr>
          <a:xfrm>
            <a:off x="4316730" y="2264728"/>
            <a:ext cx="3558540" cy="3080385"/>
            <a:chOff x="6798" y="2568"/>
            <a:chExt cx="5604" cy="4851"/>
          </a:xfrm>
        </p:grpSpPr>
        <p:sp>
          <p:nvSpPr>
            <p:cNvPr id="9" name="任意多边形 6"/>
            <p:cNvSpPr/>
            <p:nvPr>
              <p:custDataLst>
                <p:tags r:id="rId9"/>
              </p:custDataLst>
            </p:nvPr>
          </p:nvSpPr>
          <p:spPr>
            <a:xfrm rot="10800000">
              <a:off x="6798" y="6625"/>
              <a:ext cx="5605" cy="795"/>
            </a:xfrm>
            <a:custGeom>
              <a:avLst/>
              <a:gdLst>
                <a:gd name="connsiteX0" fmla="*/ 0 w 6430"/>
                <a:gd name="connsiteY0" fmla="*/ 1187 h 1232"/>
                <a:gd name="connsiteX1" fmla="*/ 0 w 6430"/>
                <a:gd name="connsiteY1" fmla="*/ 0 h 1232"/>
                <a:gd name="connsiteX2" fmla="*/ 6430 w 6430"/>
                <a:gd name="connsiteY2" fmla="*/ 0 h 1232"/>
                <a:gd name="connsiteX3" fmla="*/ 6430 w 6430"/>
                <a:gd name="connsiteY3" fmla="*/ 1232 h 1232"/>
              </a:gdLst>
              <a:ahLst/>
              <a:cxnLst>
                <a:cxn ang="0">
                  <a:pos x="connsiteX0" y="connsiteY0"/>
                </a:cxn>
                <a:cxn ang="0">
                  <a:pos x="connsiteX1" y="connsiteY1"/>
                </a:cxn>
                <a:cxn ang="0">
                  <a:pos x="connsiteX2" y="connsiteY2"/>
                </a:cxn>
                <a:cxn ang="0">
                  <a:pos x="connsiteX3" y="connsiteY3"/>
                </a:cxn>
              </a:cxnLst>
              <a:rect l="l" t="t" r="r" b="b"/>
              <a:pathLst>
                <a:path w="6430" h="1232">
                  <a:moveTo>
                    <a:pt x="0" y="1187"/>
                  </a:moveTo>
                  <a:lnTo>
                    <a:pt x="0" y="0"/>
                  </a:lnTo>
                  <a:lnTo>
                    <a:pt x="6430" y="0"/>
                  </a:lnTo>
                  <a:lnTo>
                    <a:pt x="6430" y="1232"/>
                  </a:lnTo>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5"/>
            <p:cNvSpPr/>
            <p:nvPr>
              <p:custDataLst>
                <p:tags r:id="rId10"/>
              </p:custDataLst>
            </p:nvPr>
          </p:nvSpPr>
          <p:spPr>
            <a:xfrm>
              <a:off x="6798" y="2568"/>
              <a:ext cx="5605" cy="795"/>
            </a:xfrm>
            <a:custGeom>
              <a:avLst/>
              <a:gdLst>
                <a:gd name="connsiteX0" fmla="*/ 0 w 6430"/>
                <a:gd name="connsiteY0" fmla="*/ 1187 h 1232"/>
                <a:gd name="connsiteX1" fmla="*/ 0 w 6430"/>
                <a:gd name="connsiteY1" fmla="*/ 0 h 1232"/>
                <a:gd name="connsiteX2" fmla="*/ 6430 w 6430"/>
                <a:gd name="connsiteY2" fmla="*/ 0 h 1232"/>
                <a:gd name="connsiteX3" fmla="*/ 6430 w 6430"/>
                <a:gd name="connsiteY3" fmla="*/ 1232 h 1232"/>
              </a:gdLst>
              <a:ahLst/>
              <a:cxnLst>
                <a:cxn ang="0">
                  <a:pos x="connsiteX0" y="connsiteY0"/>
                </a:cxn>
                <a:cxn ang="0">
                  <a:pos x="connsiteX1" y="connsiteY1"/>
                </a:cxn>
                <a:cxn ang="0">
                  <a:pos x="connsiteX2" y="connsiteY2"/>
                </a:cxn>
                <a:cxn ang="0">
                  <a:pos x="connsiteX3" y="connsiteY3"/>
                </a:cxn>
              </a:cxnLst>
              <a:rect l="l" t="t" r="r" b="b"/>
              <a:pathLst>
                <a:path w="6430" h="1232">
                  <a:moveTo>
                    <a:pt x="0" y="1187"/>
                  </a:moveTo>
                  <a:lnTo>
                    <a:pt x="0" y="0"/>
                  </a:lnTo>
                  <a:lnTo>
                    <a:pt x="6430" y="0"/>
                  </a:lnTo>
                  <a:lnTo>
                    <a:pt x="6430" y="1232"/>
                  </a:lnTo>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占位符 6"/>
          <p:cNvSpPr>
            <a:spLocks noGrp="1"/>
          </p:cNvSpPr>
          <p:nvPr>
            <p:ph type="body" idx="14" hasCustomPrompt="1"/>
            <p:custDataLst>
              <p:tags r:id="rId11"/>
            </p:custDataLst>
          </p:nvPr>
        </p:nvSpPr>
        <p:spPr>
          <a:xfrm>
            <a:off x="2921000" y="4371023"/>
            <a:ext cx="6350000" cy="361315"/>
          </a:xfrm>
        </p:spPr>
        <p:txBody>
          <a:bodyPr vert="horz" wrap="square" lIns="0" tIns="0" rIns="0" bIns="0" anchor="t" anchorCtr="0">
            <a:normAutofit/>
          </a:bodyPr>
          <a:lstStyle>
            <a:lvl1pPr marL="0" marR="0" indent="0" algn="ctr" rtl="0" eaLnBrk="1" fontAlgn="auto">
              <a:lnSpc>
                <a:spcPct val="100000"/>
              </a:lnSpc>
              <a:spcBef>
                <a:spcPts val="0"/>
              </a:spcBef>
              <a:spcAft>
                <a:spcPts val="0"/>
              </a:spcAft>
              <a:buClrTx/>
              <a:buSzPts val="2000"/>
              <a:buFont typeface="Arial" panose="020B0604020202020204" pitchFamily="34" charset="0"/>
              <a:buNone/>
              <a:defRPr sz="2000" b="0" spc="200">
                <a:solidFill>
                  <a:schemeClr val="tx1">
                    <a:lumMod val="85000"/>
                    <a:lumOff val="15000"/>
                  </a:schemeClr>
                </a:solidFill>
                <a:latin typeface="Arial" panose="020B0604020202020204" pitchFamily="34" charset="0"/>
                <a:ea typeface="微软雅黑" panose="020B0503020204020204" charset="-122"/>
              </a:defRPr>
            </a:lvl1pPr>
          </a:lstStyle>
          <a:p>
            <a:pPr marL="228600" lvl="0" indent="-228600" algn="l" defTabSz="914400" rtl="0" eaLnBrk="1" fontAlgn="auto" latinLnBrk="0" hangingPunct="1">
              <a:lnSpc>
                <a:spcPct val="130000"/>
              </a:lnSpc>
              <a:spcBef>
                <a:spcPts val="0"/>
              </a:spcBef>
              <a:spcAft>
                <a:spcPts val="1000"/>
              </a:spcAft>
              <a:buClr>
                <a:schemeClr val="tx1">
                  <a:lumMod val="65000"/>
                  <a:lumOff val="35000"/>
                </a:schemeClr>
              </a:buClr>
              <a:buSzPts val="2000"/>
              <a:buFont typeface="Arial" panose="020B0604020202020204" pitchFamily="34" charset="0"/>
              <a:buNone/>
            </a:pPr>
            <a:r>
              <a:rPr lang="zh-CN" altLang="en-US"/>
              <a:t>单击此处编辑副标题</a:t>
            </a:r>
            <a:endParaRPr lang="zh-CN" altLang="en-US"/>
          </a:p>
        </p:txBody>
      </p:sp>
      <p:sp>
        <p:nvSpPr>
          <p:cNvPr id="2" name="标题 1"/>
          <p:cNvSpPr>
            <a:spLocks noGrp="1"/>
          </p:cNvSpPr>
          <p:nvPr>
            <p:ph type="title" idx="13" hasCustomPrompt="1"/>
            <p:custDataLst>
              <p:tags r:id="rId12"/>
            </p:custDataLst>
          </p:nvPr>
        </p:nvSpPr>
        <p:spPr>
          <a:xfrm>
            <a:off x="3413760" y="2911793"/>
            <a:ext cx="5365750" cy="1398905"/>
          </a:xfrm>
        </p:spPr>
        <p:txBody>
          <a:bodyPr vert="horz" wrap="square" lIns="0" tIns="0" rIns="0" bIns="0" anchor="ctr" anchorCtr="0">
            <a:normAutofit/>
          </a:bodyPr>
          <a:lstStyle>
            <a:lvl1pPr marL="0" marR="0" indent="0" algn="ctr" defTabSz="914400" rtl="0" eaLnBrk="1" fontAlgn="auto" latinLnBrk="0" hangingPunct="1">
              <a:lnSpc>
                <a:spcPct val="100000"/>
              </a:lnSpc>
              <a:spcBef>
                <a:spcPct val="0"/>
              </a:spcBef>
              <a:spcAft>
                <a:spcPts val="0"/>
              </a:spcAft>
              <a:buClrTx/>
              <a:buSzPts val="8000"/>
              <a:buNone/>
              <a:defRPr sz="8000" b="0" spc="100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82332"/>
          </a:xfrm>
          <a:prstGeom prst="rect">
            <a:avLst/>
          </a:prstGeom>
        </p:spPr>
      </p:pic>
      <p:pic>
        <p:nvPicPr>
          <p:cNvPr id="6" name="图片 5"/>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11299"/>
          </a:xfrm>
          <a:prstGeom prst="rect">
            <a:avLst/>
          </a:prstGeom>
        </p:spPr>
      </p:pic>
      <p:sp>
        <p:nvSpPr>
          <p:cNvPr id="2" name="标题 1"/>
          <p:cNvSpPr>
            <a:spLocks noGrp="1"/>
          </p:cNvSpPr>
          <p:nvPr>
            <p:ph type="title"/>
            <p:custDataLst>
              <p:tags r:id="rId8"/>
            </p:custDataLst>
          </p:nvPr>
        </p:nvSpPr>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292075" y="303809"/>
            <a:ext cx="11607851" cy="6250382"/>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9" name="图片 8"/>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720090" cy="682332"/>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10" y="0"/>
            <a:ext cx="720090" cy="611299"/>
          </a:xfrm>
          <a:prstGeom prst="rect">
            <a:avLst/>
          </a:prstGeom>
        </p:spPr>
      </p:pic>
      <p:sp>
        <p:nvSpPr>
          <p:cNvPr id="2" name="标题 1"/>
          <p:cNvSpPr>
            <a:spLocks noGrp="1"/>
          </p:cNvSpPr>
          <p:nvPr>
            <p:ph type="title" hasCustomPrompt="1"/>
            <p:custDataLst>
              <p:tags r:id="rId9"/>
            </p:custDataLst>
          </p:nvPr>
        </p:nvSpPr>
        <p:spPr>
          <a:xfrm>
            <a:off x="1281600" y="1249200"/>
            <a:ext cx="9626400" cy="723600"/>
          </a:xfrm>
        </p:spPr>
        <p:txBody>
          <a:bodyPr wrap="square" anchor="ctr">
            <a:normAutofit/>
          </a:bodyP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1281113" y="2163600"/>
            <a:ext cx="9626600" cy="3445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4824603" cy="6858000"/>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8" name="图片 7"/>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11471910" y="0"/>
            <a:ext cx="720090" cy="682332"/>
          </a:xfrm>
          <a:prstGeom prst="rect">
            <a:avLst/>
          </a:prstGeom>
        </p:spPr>
      </p:pic>
      <p:sp>
        <p:nvSpPr>
          <p:cNvPr id="2" name="标题 1"/>
          <p:cNvSpPr>
            <a:spLocks noGrp="1"/>
          </p:cNvSpPr>
          <p:nvPr>
            <p:ph type="title" hasCustomPrompt="1"/>
            <p:custDataLst>
              <p:tags r:id="rId6"/>
            </p:custDataLst>
          </p:nvPr>
        </p:nvSpPr>
        <p:spPr>
          <a:xfrm>
            <a:off x="583200" y="770400"/>
            <a:ext cx="3960000" cy="882000"/>
          </a:xfrm>
        </p:spPr>
        <p:txBody>
          <a:bodyPr wrap="square" anchor="ctr" anchorCtr="0">
            <a:normAutofit/>
          </a:bodyP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586800" y="1764000"/>
            <a:ext cx="3956400" cy="4093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5101200" y="769938"/>
            <a:ext cx="6480000" cy="508793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0"/>
            <a:ext cx="12192000" cy="2664333"/>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0" name="图片 9"/>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720090" cy="682332"/>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10" y="0"/>
            <a:ext cx="720090" cy="611299"/>
          </a:xfrm>
          <a:prstGeom prst="rect">
            <a:avLst/>
          </a:prstGeom>
        </p:spPr>
      </p:pic>
      <p:sp>
        <p:nvSpPr>
          <p:cNvPr id="2" name="标题 1"/>
          <p:cNvSpPr>
            <a:spLocks noGrp="1"/>
          </p:cNvSpPr>
          <p:nvPr>
            <p:ph type="title"/>
            <p:custDataLst>
              <p:tags r:id="rId9"/>
            </p:custDataLst>
          </p:nvPr>
        </p:nvSpPr>
        <p:spPr>
          <a:xfrm>
            <a:off x="612000" y="781200"/>
            <a:ext cx="10976400" cy="626400"/>
          </a:xfrm>
        </p:spPr>
        <p:txBody>
          <a:bodyPr wrap="square" anchor="ctr">
            <a:normAutofit/>
          </a:bodyP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612000" y="1659600"/>
            <a:ext cx="10975975" cy="828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612775" y="2808000"/>
            <a:ext cx="10965600" cy="34308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5028971"/>
            <a:ext cx="12192000" cy="1829029"/>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0" name="图片 9"/>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720090" cy="682332"/>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10" y="0"/>
            <a:ext cx="720090" cy="611299"/>
          </a:xfrm>
          <a:prstGeom prst="rect">
            <a:avLst/>
          </a:prstGeom>
        </p:spPr>
      </p:pic>
      <p:sp>
        <p:nvSpPr>
          <p:cNvPr id="2" name="标题 1"/>
          <p:cNvSpPr>
            <a:spLocks noGrp="1"/>
          </p:cNvSpPr>
          <p:nvPr>
            <p:ph type="title"/>
            <p:custDataLst>
              <p:tags r:id="rId9"/>
            </p:custDataLst>
          </p:nvPr>
        </p:nvSpPr>
        <p:spPr>
          <a:xfrm>
            <a:off x="604800" y="669600"/>
            <a:ext cx="10976400" cy="565200"/>
          </a:xfrm>
        </p:spPr>
        <p:txBody>
          <a:bodyPr wrap="square" anchor="ctr" anchorCtr="0">
            <a:normAutofit/>
          </a:bodyP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604837" y="1681200"/>
            <a:ext cx="10990800" cy="321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594000" y="5180400"/>
            <a:ext cx="11001600" cy="10116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49" y="469127"/>
            <a:ext cx="10307927" cy="4093347"/>
          </a:xfrm>
        </p:spPr>
        <p:txBody>
          <a:bodyPr anchor="b">
            <a:normAutofit/>
          </a:bodyPr>
          <a:lstStyle>
            <a:lvl1pPr>
              <a:defRPr sz="6000">
                <a:effectLst/>
              </a:defRPr>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1850" y="4610028"/>
            <a:ext cx="10307926" cy="647555"/>
          </a:xfr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2" name="图片 11"/>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11471910" y="6175668"/>
            <a:ext cx="720090" cy="682332"/>
          </a:xfrm>
          <a:prstGeom prst="rect">
            <a:avLst/>
          </a:prstGeom>
        </p:spPr>
      </p:pic>
      <p:pic>
        <p:nvPicPr>
          <p:cNvPr id="10" name="图片 9"/>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0" y="6246700"/>
            <a:ext cx="720090" cy="611299"/>
          </a:xfrm>
          <a:prstGeom prst="rect">
            <a:avLst/>
          </a:prstGeom>
        </p:spPr>
      </p:pic>
      <p:sp>
        <p:nvSpPr>
          <p:cNvPr id="2" name="标题 1"/>
          <p:cNvSpPr>
            <a:spLocks noGrp="1"/>
          </p:cNvSpPr>
          <p:nvPr>
            <p:ph type="title"/>
            <p:custDataLst>
              <p:tags r:id="rId9"/>
            </p:custDataLst>
          </p:nvPr>
        </p:nvSpPr>
        <p:spPr>
          <a:xfrm>
            <a:off x="579600" y="237600"/>
            <a:ext cx="11037600" cy="44196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579600" y="1663200"/>
            <a:ext cx="5342400" cy="2894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6242400" y="1663200"/>
            <a:ext cx="5367600" cy="2894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572400" y="4816800"/>
            <a:ext cx="5342400" cy="78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6253200" y="4813200"/>
            <a:ext cx="5367600" cy="78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3691"/>
            <a:ext cx="12192000" cy="4950618"/>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9" name="图片 8"/>
          <p:cNvPicPr/>
          <p:nvPr userDrawn="1">
            <p:custDataLst>
              <p:tags r:id="rId3"/>
            </p:custDataLst>
          </p:nvPr>
        </p:nvPicPr>
        <p:blipFill>
          <a:blip r:embed="rId4" r:link="rId5">
            <a:extLst>
              <a:ext uri="{28A0092B-C50C-407E-A947-70E740481C1C}">
                <a14:useLocalDpi xmlns:a14="http://schemas.microsoft.com/office/drawing/2010/main" val="0"/>
              </a:ext>
            </a:extLst>
          </a:blip>
          <a:stretch>
            <a:fillRect/>
          </a:stretch>
        </p:blipFill>
        <p:spPr>
          <a:xfrm>
            <a:off x="10571797" y="5322752"/>
            <a:ext cx="1620202" cy="1535248"/>
          </a:xfrm>
          <a:prstGeom prst="rect">
            <a:avLst/>
          </a:prstGeom>
        </p:spPr>
      </p:pic>
      <p:pic>
        <p:nvPicPr>
          <p:cNvPr id="8" name="图片 7"/>
          <p:cNvPicPr/>
          <p:nvPr userDrawn="1">
            <p:custDataLst>
              <p:tags r:id="rId6"/>
            </p:custDataLst>
          </p:nvPr>
        </p:nvPicPr>
        <p:blipFill>
          <a:blip r:embed="rId7" r:link="rId8">
            <a:extLst>
              <a:ext uri="{28A0092B-C50C-407E-A947-70E740481C1C}">
                <a14:useLocalDpi xmlns:a14="http://schemas.microsoft.com/office/drawing/2010/main" val="0"/>
              </a:ext>
            </a:extLst>
          </a:blip>
          <a:stretch>
            <a:fillRect/>
          </a:stretch>
        </p:blipFill>
        <p:spPr>
          <a:xfrm>
            <a:off x="0" y="5482576"/>
            <a:ext cx="1620202" cy="1375424"/>
          </a:xfrm>
          <a:prstGeom prst="rect">
            <a:avLst/>
          </a:prstGeom>
        </p:spPr>
      </p:pic>
      <p:sp>
        <p:nvSpPr>
          <p:cNvPr id="2" name="标题 1"/>
          <p:cNvSpPr>
            <a:spLocks noGrp="1"/>
          </p:cNvSpPr>
          <p:nvPr>
            <p:ph type="title" hasCustomPrompt="1"/>
            <p:custDataLst>
              <p:tags r:id="rId9"/>
            </p:custDataLst>
          </p:nvPr>
        </p:nvSpPr>
        <p:spPr>
          <a:xfrm>
            <a:off x="1522800" y="1339200"/>
            <a:ext cx="9144000" cy="2386800"/>
          </a:xfrm>
        </p:spPr>
        <p:txBody>
          <a:bodyPr wrap="square" anchor="b">
            <a:normAutofit/>
          </a:bodyPr>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413" y="3862800"/>
            <a:ext cx="9144000" cy="1656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图片 5" descr="图片包含 游戏机&#10;&#10;描述已自动生成"/>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976" y="331354"/>
            <a:ext cx="917735" cy="91773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4400" b="0" i="0">
                <a:effectLst/>
              </a:defRPr>
            </a:lvl1pPr>
          </a:lstStyle>
          <a:p>
            <a:r>
              <a:rPr lang="zh-CN" altLang="en-US" dirty="0"/>
              <a:t>单击此处编辑母版标题样式</a:t>
            </a:r>
            <a:endParaRPr lang="zh-CN" altLang="en-US" dirty="0"/>
          </a:p>
        </p:txBody>
      </p:sp>
      <p:sp>
        <p:nvSpPr>
          <p:cNvPr id="3" name="内容占位符 2"/>
          <p:cNvSpPr>
            <a:spLocks noGrp="1"/>
          </p:cNvSpPr>
          <p:nvPr>
            <p:ph sz="half" idx="1"/>
          </p:nvPr>
        </p:nvSpPr>
        <p:spPr>
          <a:xfrm>
            <a:off x="647700" y="1825625"/>
            <a:ext cx="5181600" cy="4351338"/>
          </a:xfrm>
        </p:spPr>
        <p:txBody>
          <a:bodyPr>
            <a:normAutofit/>
          </a:bodyPr>
          <a:lstStyle>
            <a:lvl1pPr>
              <a:lnSpc>
                <a:spcPct val="90000"/>
              </a:lnSpc>
              <a:defRPr sz="2800">
                <a:solidFill>
                  <a:schemeClr val="tx1">
                    <a:lumMod val="75000"/>
                    <a:lumOff val="25000"/>
                  </a:schemeClr>
                </a:solidFill>
              </a:defRPr>
            </a:lvl1pPr>
            <a:lvl2pPr>
              <a:lnSpc>
                <a:spcPct val="90000"/>
              </a:lnSpc>
              <a:defRPr sz="2400">
                <a:solidFill>
                  <a:schemeClr val="tx1">
                    <a:lumMod val="75000"/>
                    <a:lumOff val="25000"/>
                  </a:schemeClr>
                </a:solidFill>
              </a:defRPr>
            </a:lvl2pPr>
            <a:lvl3pPr>
              <a:lnSpc>
                <a:spcPct val="90000"/>
              </a:lnSpc>
              <a:defRPr sz="2000">
                <a:solidFill>
                  <a:schemeClr val="tx1">
                    <a:lumMod val="75000"/>
                    <a:lumOff val="25000"/>
                  </a:schemeClr>
                </a:solidFill>
              </a:defRPr>
            </a:lvl3pPr>
            <a:lvl4pPr>
              <a:lnSpc>
                <a:spcPct val="90000"/>
              </a:lnSpc>
              <a:defRPr sz="1800">
                <a:solidFill>
                  <a:schemeClr val="tx1">
                    <a:lumMod val="75000"/>
                    <a:lumOff val="25000"/>
                  </a:schemeClr>
                </a:solidFill>
              </a:defRPr>
            </a:lvl4pPr>
            <a:lvl5pPr>
              <a:lnSpc>
                <a:spcPct val="90000"/>
              </a:lnSpc>
              <a:defRPr sz="18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5981700" y="1825625"/>
            <a:ext cx="5181600" cy="4351338"/>
          </a:xfrm>
        </p:spPr>
        <p:txBody>
          <a:bodyPr>
            <a:normAutofit/>
          </a:bodyPr>
          <a:lstStyle>
            <a:lvl1pPr>
              <a:lnSpc>
                <a:spcPct val="90000"/>
              </a:lnSpc>
              <a:defRPr sz="2800">
                <a:solidFill>
                  <a:schemeClr val="tx1">
                    <a:lumMod val="75000"/>
                    <a:lumOff val="25000"/>
                  </a:schemeClr>
                </a:solidFill>
              </a:defRPr>
            </a:lvl1pPr>
            <a:lvl2pPr>
              <a:lnSpc>
                <a:spcPct val="90000"/>
              </a:lnSpc>
              <a:defRPr sz="2400">
                <a:solidFill>
                  <a:schemeClr val="tx1">
                    <a:lumMod val="75000"/>
                    <a:lumOff val="25000"/>
                  </a:schemeClr>
                </a:solidFill>
              </a:defRPr>
            </a:lvl2pPr>
            <a:lvl3pPr>
              <a:lnSpc>
                <a:spcPct val="90000"/>
              </a:lnSpc>
              <a:defRPr sz="2000">
                <a:solidFill>
                  <a:schemeClr val="tx1">
                    <a:lumMod val="75000"/>
                    <a:lumOff val="25000"/>
                  </a:schemeClr>
                </a:solidFill>
              </a:defRPr>
            </a:lvl3pPr>
            <a:lvl4pPr>
              <a:lnSpc>
                <a:spcPct val="90000"/>
              </a:lnSpc>
              <a:defRPr sz="1800">
                <a:solidFill>
                  <a:schemeClr val="tx1">
                    <a:lumMod val="75000"/>
                    <a:lumOff val="25000"/>
                  </a:schemeClr>
                </a:solidFill>
              </a:defRPr>
            </a:lvl4pPr>
            <a:lvl5pPr>
              <a:lnSpc>
                <a:spcPct val="90000"/>
              </a:lnSpc>
              <a:defRPr sz="18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9788" y="1744961"/>
            <a:ext cx="5157787" cy="823912"/>
          </a:xfrm>
        </p:spPr>
        <p:txBody>
          <a:bodyPr anchor="b">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19"/>
            <a:ext cx="10515600" cy="1325563"/>
          </a:xfrm>
        </p:spPr>
        <p:txBody>
          <a:bodyPr>
            <a:normAutofit/>
          </a:bodyPr>
          <a:lstStyle>
            <a:lvl1pPr algn="ctr">
              <a:defRPr sz="4400" b="0">
                <a:effectLst/>
              </a:defRPr>
            </a:lvl1pPr>
          </a:lstStyle>
          <a:p>
            <a:r>
              <a:rPr lang="zh-CN" altLang="en-US" dirty="0"/>
              <a:t>单击此处编辑母版标题样式</a:t>
            </a:r>
            <a:endParaRPr lang="zh-CN" altLang="en-US" dirty="0"/>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3200" b="0">
                <a:effectLst/>
              </a:defRPr>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4400"/>
            </a:lvl1pPr>
          </a:lstStyle>
          <a:p>
            <a:r>
              <a:rPr lang="zh-CN" altLang="en-US" dirty="0"/>
              <a:t>单击此处编辑母版标题样式</a:t>
            </a:r>
            <a:endParaRPr lang="zh-CN" altLang="en-US" dirty="0"/>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6" Type="http://schemas.openxmlformats.org/officeDocument/2006/relationships/theme" Target="../theme/theme2.xml"/><Relationship Id="rId25" Type="http://schemas.openxmlformats.org/officeDocument/2006/relationships/tags" Target="../tags/tag147.xml"/><Relationship Id="rId24" Type="http://schemas.openxmlformats.org/officeDocument/2006/relationships/tags" Target="../tags/tag146.xml"/><Relationship Id="rId23" Type="http://schemas.openxmlformats.org/officeDocument/2006/relationships/tags" Target="../tags/tag145.xml"/><Relationship Id="rId22" Type="http://schemas.openxmlformats.org/officeDocument/2006/relationships/tags" Target="../tags/tag144.xml"/><Relationship Id="rId21" Type="http://schemas.openxmlformats.org/officeDocument/2006/relationships/tags" Target="../tags/tag143.xml"/><Relationship Id="rId20" Type="http://schemas.openxmlformats.org/officeDocument/2006/relationships/tags" Target="../tags/tag142.xml"/><Relationship Id="rId2" Type="http://schemas.openxmlformats.org/officeDocument/2006/relationships/slideLayout" Target="../slideLayouts/slideLayout15.xml"/><Relationship Id="rId19" Type="http://schemas.openxmlformats.org/officeDocument/2006/relationships/slideLayout" Target="../slideLayouts/slideLayout32.xml"/><Relationship Id="rId18" Type="http://schemas.openxmlformats.org/officeDocument/2006/relationships/slideLayout" Target="../slideLayouts/slideLayout31.xml"/><Relationship Id="rId17" Type="http://schemas.openxmlformats.org/officeDocument/2006/relationships/slideLayout" Target="../slideLayouts/slideLayout30.xml"/><Relationship Id="rId16" Type="http://schemas.openxmlformats.org/officeDocument/2006/relationships/slideLayout" Target="../slideLayouts/slideLayout29.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ags" Target="../tags/tag148.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2.xml"/><Relationship Id="rId1"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2.xml"/><Relationship Id="rId1"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2.xml"/><Relationship Id="rId1"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2.xml"/><Relationship Id="rId1" Type="http://schemas.openxmlformats.org/officeDocument/2006/relationships/image" Target="../media/image28.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32.xml"/><Relationship Id="rId3" Type="http://schemas.openxmlformats.org/officeDocument/2006/relationships/image" Target="../media/image8.png"/><Relationship Id="rId2" Type="http://schemas.openxmlformats.org/officeDocument/2006/relationships/image" Target="../media/image30.png"/><Relationship Id="rId1" Type="http://schemas.openxmlformats.org/officeDocument/2006/relationships/image" Target="../media/image29.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32.xml"/><Relationship Id="rId3" Type="http://schemas.openxmlformats.org/officeDocument/2006/relationships/image" Target="../media/image8.png"/><Relationship Id="rId2" Type="http://schemas.openxmlformats.org/officeDocument/2006/relationships/image" Target="../media/image32.png"/><Relationship Id="rId1" Type="http://schemas.openxmlformats.org/officeDocument/2006/relationships/image" Target="../media/image31.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32.xml"/><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32.xml"/><Relationship Id="rId3" Type="http://schemas.openxmlformats.org/officeDocument/2006/relationships/image" Target="../media/image8.png"/><Relationship Id="rId2" Type="http://schemas.openxmlformats.org/officeDocument/2006/relationships/image" Target="../media/image36.png"/><Relationship Id="rId1"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15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153.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5.xml"/><Relationship Id="rId2" Type="http://schemas.openxmlformats.org/officeDocument/2006/relationships/tags" Target="../tags/tag149.xml"/><Relationship Id="rId1"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15.xml"/><Relationship Id="rId6" Type="http://schemas.openxmlformats.org/officeDocument/2006/relationships/tags" Target="../tags/tag150.xml"/><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5.xml"/><Relationship Id="rId3" Type="http://schemas.openxmlformats.org/officeDocument/2006/relationships/tags" Target="../tags/tag151.xml"/><Relationship Id="rId2" Type="http://schemas.openxmlformats.org/officeDocument/2006/relationships/image" Target="../media/image16.png"/><Relationship Id="rId1"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18.png"/><Relationship Id="rId1"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19.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hyperlink" Target="https://llm-judge-bias.github.io/" TargetMode="External"/><Relationship Id="rId2" Type="http://schemas.openxmlformats.org/officeDocument/2006/relationships/image" Target="../media/image8.png"/><Relationship Id="rId1" Type="http://schemas.openxmlformats.org/officeDocument/2006/relationships/image" Target="../media/image20.jpe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32.xml"/><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39"/>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6" name="Rectangle 41"/>
          <p:cNvSpPr>
            <a:spLocks noGrp="1" noRot="1" noChangeAspect="1" noMove="1" noResize="1" noEditPoints="1" noAdjustHandles="1" noChangeArrowheads="1" noChangeShapeType="1" noTextEdit="1"/>
          </p:cNvSpPr>
          <p:nvPr/>
        </p:nvSpPr>
        <p:spPr>
          <a:xfrm>
            <a:off x="1528762" y="1247775"/>
            <a:ext cx="9144000" cy="3007447"/>
          </a:xfrm>
          <a:prstGeom prst="rect">
            <a:avLst/>
          </a:prstGeom>
          <a:solidFill>
            <a:schemeClr val="bg1"/>
          </a:solidFill>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 name="文本框 7"/>
          <p:cNvSpPr txBox="1"/>
          <p:nvPr/>
        </p:nvSpPr>
        <p:spPr>
          <a:xfrm>
            <a:off x="1804988" y="1442172"/>
            <a:ext cx="8582025" cy="217732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altLang="zh-CN" sz="5100" b="1" kern="1200" dirty="0">
                <a:solidFill>
                  <a:schemeClr val="tx1"/>
                </a:solidFill>
                <a:latin typeface="等线" panose="02010600030101010101" charset="-122"/>
                <a:ea typeface="等线" panose="02010600030101010101" charset="-122"/>
                <a:cs typeface="等线" panose="02010600030101010101" charset="-122"/>
              </a:rPr>
              <a:t>大模型值得我们信赖吗:</a:t>
            </a:r>
            <a:endParaRPr lang="zh-CN" altLang="en-US" sz="5100" b="1" kern="1200" dirty="0">
              <a:solidFill>
                <a:schemeClr val="tx1"/>
              </a:solidFill>
              <a:latin typeface="等线" panose="02010600030101010101" charset="-122"/>
              <a:ea typeface="等线" panose="02010600030101010101" charset="-122"/>
              <a:cs typeface="等线" panose="02010600030101010101" charset="-122"/>
            </a:endParaRPr>
          </a:p>
          <a:p>
            <a:pPr algn="ctr">
              <a:lnSpc>
                <a:spcPct val="90000"/>
              </a:lnSpc>
              <a:spcBef>
                <a:spcPct val="0"/>
              </a:spcBef>
              <a:spcAft>
                <a:spcPts val="600"/>
              </a:spcAft>
            </a:pPr>
            <a:r>
              <a:rPr lang="en-US" altLang="zh-CN" sz="5100" b="1" kern="1200" dirty="0">
                <a:solidFill>
                  <a:schemeClr val="tx1"/>
                </a:solidFill>
                <a:latin typeface="等线" panose="02010600030101010101" charset="-122"/>
                <a:ea typeface="等线" panose="02010600030101010101" charset="-122"/>
                <a:cs typeface="等线" panose="02010600030101010101" charset="-122"/>
              </a:rPr>
              <a:t>在评测过程中的偏见</a:t>
            </a:r>
            <a:endParaRPr lang="en-US" altLang="zh-CN" sz="5100" b="1" kern="1200" dirty="0">
              <a:solidFill>
                <a:schemeClr val="tx1"/>
              </a:solidFill>
              <a:latin typeface="等线" panose="02010600030101010101" charset="-122"/>
              <a:ea typeface="等线" panose="02010600030101010101" charset="-122"/>
              <a:cs typeface="等线" panose="02010600030101010101" charset="-122"/>
            </a:endParaRPr>
          </a:p>
        </p:txBody>
      </p:sp>
      <p:sp>
        <p:nvSpPr>
          <p:cNvPr id="57" name="Rectangle: Rounded Corners 43"/>
          <p:cNvSpPr>
            <a:spLocks noGrp="1" noRot="1" noChangeAspect="1" noMove="1" noResize="1" noEditPoints="1" noAdjustHandles="1" noChangeArrowheads="1" noChangeShapeType="1" noTextEdit="1"/>
          </p:cNvSpPr>
          <p:nvPr/>
        </p:nvSpPr>
        <p:spPr>
          <a:xfrm>
            <a:off x="2487872" y="3912322"/>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文本框 1"/>
          <p:cNvSpPr txBox="1"/>
          <p:nvPr/>
        </p:nvSpPr>
        <p:spPr>
          <a:xfrm>
            <a:off x="2566988" y="3962400"/>
            <a:ext cx="7058025" cy="581025"/>
          </a:xfrm>
          <a:prstGeom prst="rect">
            <a:avLst/>
          </a:prstGeom>
        </p:spPr>
        <p:txBody>
          <a:bodyPr vert="horz" lIns="91440" tIns="45720" rIns="91440" bIns="45720" rtlCol="0" anchor="ctr"/>
          <a:lstStyle/>
          <a:p>
            <a:pPr algn="ctr">
              <a:lnSpc>
                <a:spcPct val="90000"/>
              </a:lnSpc>
              <a:spcBef>
                <a:spcPts val="1000"/>
              </a:spcBef>
            </a:pPr>
            <a:r>
              <a:rPr lang="en-US" altLang="zh-CN" sz="1400" b="1" kern="1200" dirty="0">
                <a:solidFill>
                  <a:srgbClr val="FFFFFF"/>
                </a:solidFill>
                <a:latin typeface="等线" panose="02010600030101010101" charset="-122"/>
                <a:ea typeface="等线" panose="02010600030101010101" charset="-122"/>
                <a:cs typeface="等线" panose="02010600030101010101" charset="-122"/>
              </a:rPr>
              <a:t>YouMu (</a:t>
            </a:r>
            <a:r>
              <a:rPr lang="zh-CN" altLang="en-US" sz="1400" b="1" kern="1200" dirty="0">
                <a:solidFill>
                  <a:srgbClr val="FFFFFF"/>
                </a:solidFill>
                <a:latin typeface="等线" panose="02010600030101010101" charset="-122"/>
                <a:ea typeface="等线" panose="02010600030101010101" charset="-122"/>
                <a:cs typeface="等线" panose="02010600030101010101" charset="-122"/>
              </a:rPr>
              <a:t>叶佳一</a:t>
            </a:r>
            <a:r>
              <a:rPr lang="en-US" altLang="zh-CN" sz="1400" b="1" kern="1200" dirty="0">
                <a:solidFill>
                  <a:srgbClr val="FFFFFF"/>
                </a:solidFill>
                <a:latin typeface="等线" panose="02010600030101010101" charset="-122"/>
                <a:ea typeface="等线" panose="02010600030101010101" charset="-122"/>
                <a:cs typeface="等线" panose="02010600030101010101" charset="-122"/>
              </a:rPr>
              <a:t>)</a:t>
            </a:r>
            <a:endParaRPr lang="en-US" altLang="zh-CN" sz="1400" b="1" kern="1200" dirty="0">
              <a:solidFill>
                <a:srgbClr val="FFFFFF"/>
              </a:solidFill>
              <a:latin typeface="等线" panose="02010600030101010101" charset="-122"/>
              <a:ea typeface="等线" panose="02010600030101010101" charset="-122"/>
              <a:cs typeface="等线" panose="02010600030101010101" charset="-122"/>
            </a:endParaRPr>
          </a:p>
          <a:p>
            <a:pPr algn="ctr">
              <a:lnSpc>
                <a:spcPct val="90000"/>
              </a:lnSpc>
              <a:spcBef>
                <a:spcPts val="1000"/>
              </a:spcBef>
            </a:pPr>
            <a:r>
              <a:rPr lang="en-US" altLang="zh-CN" sz="1400" b="1" kern="1200" dirty="0">
                <a:solidFill>
                  <a:srgbClr val="FFFFFF"/>
                </a:solidFill>
                <a:latin typeface="等线" panose="02010600030101010101" charset="-122"/>
                <a:ea typeface="等线" panose="02010600030101010101" charset="-122"/>
                <a:cs typeface="等线" panose="02010600030101010101" charset="-122"/>
              </a:rPr>
              <a:t> September 13, 2024</a:t>
            </a:r>
            <a:endParaRPr lang="en-US" altLang="zh-CN" sz="1400" b="1" kern="1200" dirty="0">
              <a:solidFill>
                <a:srgbClr val="FFFFFF"/>
              </a:solidFill>
              <a:latin typeface="等线" panose="02010600030101010101" charset="-122"/>
              <a:ea typeface="等线" panose="02010600030101010101" charset="-122"/>
              <a:cs typeface="等线" panose="02010600030101010101" charset="-122"/>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02260" y="1412240"/>
            <a:ext cx="11782425" cy="4569460"/>
          </a:xfrm>
          <a:prstGeom prst="rect">
            <a:avLst/>
          </a:prstGeom>
        </p:spPr>
      </p:pic>
      <p:sp>
        <p:nvSpPr>
          <p:cNvPr id="3" name="文本框 2"/>
          <p:cNvSpPr txBox="1"/>
          <p:nvPr/>
        </p:nvSpPr>
        <p:spPr>
          <a:xfrm>
            <a:off x="3796665" y="732155"/>
            <a:ext cx="4598670" cy="506095"/>
          </a:xfrm>
          <a:prstGeom prst="rect">
            <a:avLst/>
          </a:prstGeom>
          <a:noFill/>
        </p:spPr>
        <p:txBody>
          <a:bodyPr wrap="square" rtlCol="0" anchor="t">
            <a:noAutofit/>
          </a:bodyPr>
          <a:p>
            <a:r>
              <a:rPr lang="zh-CN" altLang="en-US" sz="2400">
                <a:latin typeface="Kefa" panose="02000506000000020004" charset="0"/>
                <a:cs typeface="Kefa" panose="02000506000000020004" charset="0"/>
              </a:rPr>
              <a:t>Our proposed framework: CALM</a:t>
            </a:r>
            <a:endParaRPr lang="zh-CN" altLang="en-US" sz="2400">
              <a:latin typeface="Kefa" panose="02000506000000020004" charset="0"/>
              <a:cs typeface="Kefa" panose="0200050600000002000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文本框 2"/>
          <p:cNvSpPr txBox="1"/>
          <p:nvPr/>
        </p:nvSpPr>
        <p:spPr>
          <a:xfrm>
            <a:off x="7250430" y="991235"/>
            <a:ext cx="4498340" cy="108775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altLang="zh-CN" sz="3400" kern="1200" dirty="0">
                <a:solidFill>
                  <a:schemeClr val="tx1"/>
                </a:solidFill>
                <a:latin typeface="Kefa" panose="02000506000000020004" charset="0"/>
                <a:ea typeface="+mj-ea"/>
                <a:cs typeface="Kefa" panose="02000506000000020004" charset="0"/>
              </a:rPr>
              <a:t>Our contributions:</a:t>
            </a:r>
            <a:endParaRPr lang="en-US" altLang="zh-CN" sz="3400" kern="1200" dirty="0">
              <a:solidFill>
                <a:schemeClr val="tx1"/>
              </a:solidFill>
              <a:latin typeface="Kefa" panose="02000506000000020004" charset="0"/>
              <a:ea typeface="+mj-ea"/>
              <a:cs typeface="Kefa" panose="02000506000000020004" charset="0"/>
            </a:endParaRPr>
          </a:p>
        </p:txBody>
      </p:sp>
      <p:pic>
        <p:nvPicPr>
          <p:cNvPr id="5" name="图片 4" descr="图形用户界面, 文本, 电子邮件&#10;&#10;描述已自动生成"/>
          <p:cNvPicPr>
            <a:picLocks noChangeAspect="1"/>
          </p:cNvPicPr>
          <p:nvPr/>
        </p:nvPicPr>
        <p:blipFill>
          <a:blip r:embed="rId1"/>
          <a:stretch>
            <a:fillRect/>
          </a:stretch>
        </p:blipFill>
        <p:spPr>
          <a:xfrm>
            <a:off x="443230" y="1291590"/>
            <a:ext cx="6701790" cy="5378450"/>
          </a:xfrm>
          <a:prstGeom prst="rect">
            <a:avLst/>
          </a:prstGeom>
        </p:spPr>
      </p:pic>
      <p:sp>
        <p:nvSpPr>
          <p:cNvPr id="2" name="文本框 1"/>
          <p:cNvSpPr txBox="1"/>
          <p:nvPr/>
        </p:nvSpPr>
        <p:spPr>
          <a:xfrm>
            <a:off x="7250430" y="2684145"/>
            <a:ext cx="4498340" cy="3493135"/>
          </a:xfrm>
          <a:prstGeom prst="rect">
            <a:avLst/>
          </a:prstGeom>
        </p:spPr>
        <p:txBody>
          <a:bodyPr vert="horz" lIns="91440" tIns="45720" rIns="91440" bIns="45720" rtlCol="0">
            <a:normAutofit/>
          </a:bodyPr>
          <a:lstStyle/>
          <a:p>
            <a:pPr>
              <a:lnSpc>
                <a:spcPct val="90000"/>
              </a:lnSpc>
              <a:spcAft>
                <a:spcPts val="600"/>
              </a:spcAft>
            </a:pPr>
            <a:r>
              <a:rPr lang="en-US" altLang="zh-CN" b="1" dirty="0">
                <a:latin typeface="Kefa" panose="02000506000000020004" charset="0"/>
                <a:cs typeface="Kefa" panose="02000506000000020004" charset="0"/>
              </a:rPr>
              <a:t>Systematic Definition of Bias in LLM-as-a-Judge.</a:t>
            </a:r>
            <a:r>
              <a:rPr lang="en-US" altLang="zh-CN" dirty="0">
                <a:latin typeface="Kefa" panose="02000506000000020004" charset="0"/>
                <a:cs typeface="Kefa" panose="02000506000000020004" charset="0"/>
              </a:rPr>
              <a:t> </a:t>
            </a:r>
            <a:endParaRPr lang="en-US" altLang="zh-CN" dirty="0">
              <a:latin typeface="Kefa" panose="02000506000000020004" charset="0"/>
              <a:cs typeface="Kefa" panose="02000506000000020004" charset="0"/>
            </a:endParaRPr>
          </a:p>
          <a:p>
            <a:pPr>
              <a:lnSpc>
                <a:spcPct val="90000"/>
              </a:lnSpc>
              <a:spcAft>
                <a:spcPts val="600"/>
              </a:spcAft>
            </a:pPr>
            <a:r>
              <a:rPr lang="en-US" altLang="zh-CN" dirty="0">
                <a:latin typeface="Kefa" panose="02000506000000020004" charset="0"/>
                <a:cs typeface="Kefa" panose="02000506000000020004" charset="0"/>
              </a:rPr>
              <a:t>We categorize and define all detectable potential biases in the LLM-as-a-Judge framework into 12 distinct types of bias that undermine reliability and trustworthiness.</a:t>
            </a:r>
            <a:endParaRPr lang="en-US" altLang="zh-CN" dirty="0">
              <a:latin typeface="Kefa" panose="02000506000000020004" charset="0"/>
              <a:cs typeface="Kefa" panose="0200050600000002000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文本框 2"/>
          <p:cNvSpPr txBox="1"/>
          <p:nvPr/>
        </p:nvSpPr>
        <p:spPr>
          <a:xfrm>
            <a:off x="612775" y="1078865"/>
            <a:ext cx="5955665" cy="153606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altLang="zh-CN" sz="4400" kern="1200">
                <a:solidFill>
                  <a:schemeClr val="tx1"/>
                </a:solidFill>
                <a:latin typeface="Kefa" panose="02000506000000020004" charset="0"/>
                <a:ea typeface="+mj-ea"/>
                <a:cs typeface="Kefa" panose="02000506000000020004" charset="0"/>
              </a:rPr>
              <a:t>Our contributions:</a:t>
            </a:r>
            <a:endParaRPr lang="en-US" altLang="zh-CN" sz="4400" kern="1200">
              <a:solidFill>
                <a:schemeClr val="tx1"/>
              </a:solidFill>
              <a:latin typeface="Kefa" panose="02000506000000020004" charset="0"/>
              <a:ea typeface="+mj-ea"/>
              <a:cs typeface="Kefa" panose="02000506000000020004" charset="0"/>
            </a:endParaRPr>
          </a:p>
        </p:txBody>
      </p:sp>
      <p:sp>
        <p:nvSpPr>
          <p:cNvPr id="4" name="文本框 3"/>
          <p:cNvSpPr txBox="1"/>
          <p:nvPr/>
        </p:nvSpPr>
        <p:spPr>
          <a:xfrm>
            <a:off x="612775" y="3355975"/>
            <a:ext cx="5877560" cy="2825750"/>
          </a:xfrm>
          <a:prstGeom prst="rect">
            <a:avLst/>
          </a:prstGeom>
        </p:spPr>
        <p:txBody>
          <a:bodyPr vert="horz" lIns="91440" tIns="45720" rIns="91440" bIns="45720" rtlCol="0">
            <a:normAutofit/>
          </a:bodyPr>
          <a:lstStyle/>
          <a:p>
            <a:pPr>
              <a:lnSpc>
                <a:spcPct val="90000"/>
              </a:lnSpc>
              <a:spcAft>
                <a:spcPts val="600"/>
              </a:spcAft>
            </a:pPr>
            <a:r>
              <a:rPr lang="en-US" altLang="zh-CN" sz="2000" b="1" i="0" dirty="0">
                <a:effectLst/>
                <a:latin typeface="Kefa" panose="02000506000000020004" charset="0"/>
                <a:cs typeface="Kefa" panose="02000506000000020004" charset="0"/>
              </a:rPr>
              <a:t>Comprehensive Bias Evaluation Framework.</a:t>
            </a:r>
            <a:endParaRPr lang="en-US" altLang="zh-CN" sz="2000" b="1" i="0" dirty="0">
              <a:effectLst/>
              <a:latin typeface="Kefa" panose="02000506000000020004" charset="0"/>
              <a:cs typeface="Kefa" panose="02000506000000020004" charset="0"/>
            </a:endParaRPr>
          </a:p>
          <a:p>
            <a:pPr>
              <a:lnSpc>
                <a:spcPct val="90000"/>
              </a:lnSpc>
              <a:spcAft>
                <a:spcPts val="600"/>
              </a:spcAft>
            </a:pPr>
            <a:r>
              <a:rPr lang="en-US" altLang="zh-CN" sz="2000" b="0" i="0" dirty="0">
                <a:effectLst/>
                <a:latin typeface="Kefa" panose="02000506000000020004" charset="0"/>
                <a:cs typeface="Kefa" panose="02000506000000020004" charset="0"/>
              </a:rPr>
              <a:t>We propose a comprehensive and reliable framework </a:t>
            </a:r>
            <a:r>
              <a:rPr lang="en-US" altLang="zh-CN" sz="2000" b="1" i="0" dirty="0">
                <a:effectLst/>
                <a:latin typeface="Kefa" panose="02000506000000020004" charset="0"/>
                <a:cs typeface="Kefa" panose="02000506000000020004" charset="0"/>
              </a:rPr>
              <a:t>CALM</a:t>
            </a:r>
            <a:r>
              <a:rPr lang="en-US" altLang="zh-CN" sz="2000" b="0" i="0" dirty="0">
                <a:effectLst/>
                <a:latin typeface="Kefa" panose="02000506000000020004" charset="0"/>
                <a:cs typeface="Kefa" panose="02000506000000020004" charset="0"/>
              </a:rPr>
              <a:t> for profiling biases in LLM-as-a-Judge, with automated prompt construction and comparison to improve the integrity of the process without reliance on human resources.</a:t>
            </a:r>
            <a:endParaRPr lang="en-US" altLang="zh-CN" sz="2000" b="0" i="0" dirty="0">
              <a:effectLst/>
              <a:latin typeface="Kefa" panose="02000506000000020004" charset="0"/>
              <a:cs typeface="Kefa" panose="02000506000000020004" charset="0"/>
            </a:endParaRPr>
          </a:p>
        </p:txBody>
      </p:sp>
      <p:pic>
        <p:nvPicPr>
          <p:cNvPr id="7" name="图片 6" descr="文本&#10;&#10;描述已自动生成"/>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306185" y="1237615"/>
            <a:ext cx="5426075" cy="4554855"/>
          </a:xfrm>
          <a:prstGeom prst="rect">
            <a:avLst/>
          </a:prstGeom>
        </p:spPr>
      </p:pic>
      <p:sp>
        <p:nvSpPr>
          <p:cNvPr id="2" name="文本框 1"/>
          <p:cNvSpPr txBox="1"/>
          <p:nvPr/>
        </p:nvSpPr>
        <p:spPr>
          <a:xfrm>
            <a:off x="7145654" y="2684095"/>
            <a:ext cx="4603001" cy="3492868"/>
          </a:xfrm>
          <a:prstGeom prst="rect">
            <a:avLst/>
          </a:prstGeom>
        </p:spPr>
        <p:txBody>
          <a:bodyPr vert="horz" lIns="91440" tIns="45720" rIns="91440" bIns="45720" rtlCol="0">
            <a:normAutofit/>
          </a:bodyPr>
          <a:lstStyle/>
          <a:p>
            <a:pPr>
              <a:lnSpc>
                <a:spcPct val="90000"/>
              </a:lnSpc>
              <a:spcAft>
                <a:spcPts val="600"/>
              </a:spcAft>
            </a:pPr>
            <a:endParaRPr lang="en-US" altLang="zh-CN"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文本框 2"/>
          <p:cNvSpPr txBox="1"/>
          <p:nvPr/>
        </p:nvSpPr>
        <p:spPr>
          <a:xfrm>
            <a:off x="7910285" y="741391"/>
            <a:ext cx="3443514" cy="161620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altLang="zh-CN" sz="3200" kern="1200">
                <a:solidFill>
                  <a:schemeClr val="tx1"/>
                </a:solidFill>
                <a:latin typeface="Kefa" panose="02000506000000020004" charset="0"/>
                <a:ea typeface="+mj-ea"/>
                <a:cs typeface="Kefa" panose="02000506000000020004" charset="0"/>
              </a:rPr>
              <a:t>Our contributions:</a:t>
            </a:r>
            <a:endParaRPr lang="en-US" altLang="zh-CN" sz="3200" kern="1200">
              <a:solidFill>
                <a:schemeClr val="tx1"/>
              </a:solidFill>
              <a:latin typeface="Kefa" panose="02000506000000020004" charset="0"/>
              <a:ea typeface="+mj-ea"/>
              <a:cs typeface="Kefa" panose="02000506000000020004" charset="0"/>
            </a:endParaRPr>
          </a:p>
        </p:txBody>
      </p:sp>
      <p:pic>
        <p:nvPicPr>
          <p:cNvPr id="6" name="图片 5" descr="图片包含 图示&#10;&#10;描述已自动生成"/>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87400" y="1346200"/>
            <a:ext cx="6558280" cy="4164965"/>
          </a:xfrm>
          <a:prstGeom prst="rect">
            <a:avLst/>
          </a:prstGeom>
        </p:spPr>
      </p:pic>
      <p:sp>
        <p:nvSpPr>
          <p:cNvPr id="4" name="文本框 3"/>
          <p:cNvSpPr txBox="1"/>
          <p:nvPr/>
        </p:nvSpPr>
        <p:spPr>
          <a:xfrm>
            <a:off x="7910285" y="2533476"/>
            <a:ext cx="3443514" cy="3447832"/>
          </a:xfrm>
          <a:prstGeom prst="rect">
            <a:avLst/>
          </a:prstGeom>
        </p:spPr>
        <p:txBody>
          <a:bodyPr vert="horz" lIns="91440" tIns="45720" rIns="91440" bIns="45720" rtlCol="0" anchor="t">
            <a:normAutofit/>
          </a:bodyPr>
          <a:lstStyle/>
          <a:p>
            <a:pPr>
              <a:lnSpc>
                <a:spcPct val="90000"/>
              </a:lnSpc>
              <a:spcAft>
                <a:spcPts val="600"/>
              </a:spcAft>
            </a:pPr>
            <a:r>
              <a:rPr lang="en-US" altLang="zh-CN" sz="1700" b="1" i="0" dirty="0">
                <a:effectLst/>
                <a:latin typeface="Kefa" panose="02000506000000020004" charset="0"/>
                <a:cs typeface="Kefa" panose="02000506000000020004" charset="0"/>
              </a:rPr>
              <a:t>Findings and Implications.</a:t>
            </a:r>
            <a:endParaRPr lang="en-US" altLang="zh-CN" sz="1700" b="1" i="0" dirty="0">
              <a:effectLst/>
              <a:latin typeface="Kefa" panose="02000506000000020004" charset="0"/>
              <a:cs typeface="Kefa" panose="02000506000000020004" charset="0"/>
            </a:endParaRPr>
          </a:p>
          <a:p>
            <a:pPr>
              <a:lnSpc>
                <a:spcPct val="90000"/>
              </a:lnSpc>
              <a:spcAft>
                <a:spcPts val="600"/>
              </a:spcAft>
            </a:pPr>
            <a:r>
              <a:rPr lang="en-US" altLang="zh-CN" sz="1700" b="0" i="0" dirty="0">
                <a:effectLst/>
                <a:latin typeface="Kefa" panose="02000506000000020004" charset="0"/>
                <a:cs typeface="Kefa" panose="02000506000000020004" charset="0"/>
              </a:rPr>
              <a:t>We conduct experiments on six mainstream LLMs using the </a:t>
            </a:r>
            <a:r>
              <a:rPr lang="en-US" altLang="zh-CN" sz="1700" b="1" i="0" dirty="0">
                <a:effectLst/>
                <a:latin typeface="Kefa" panose="02000506000000020004" charset="0"/>
                <a:cs typeface="Kefa" panose="02000506000000020004" charset="0"/>
              </a:rPr>
              <a:t>CALM</a:t>
            </a:r>
            <a:r>
              <a:rPr lang="en-US" altLang="zh-CN" sz="1700" b="0" i="0" dirty="0">
                <a:effectLst/>
                <a:latin typeface="Kefa" panose="02000506000000020004" charset="0"/>
                <a:cs typeface="Kefa" panose="02000506000000020004" charset="0"/>
              </a:rPr>
              <a:t> framework and present a detailed analysis of each model's impact on various biases. The results indicate that while some models show notable fairness in judgment, there is still considerable room for improvement in achieving more robust and consistent judgment.</a:t>
            </a:r>
            <a:endParaRPr lang="en-US" altLang="zh-CN" sz="1700" dirty="0">
              <a:latin typeface="Kefa" panose="02000506000000020004" charset="0"/>
              <a:cs typeface="Kefa" panose="02000506000000020004" charset="0"/>
            </a:endParaRPr>
          </a:p>
        </p:txBody>
      </p:sp>
      <p:grpSp>
        <p:nvGrpSpPr>
          <p:cNvPr id="8" name="Group 10"/>
          <p:cNvGrpSpPr>
            <a:grpSpLocks noGrp="1" noRot="1" noChangeAspect="1" noMove="1" noResize="1" noUngrp="1"/>
          </p:cNvGrpSpPr>
          <p:nvPr/>
        </p:nvGrpSpPr>
        <p:grpSpPr>
          <a:xfrm>
            <a:off x="-5025" y="6737718"/>
            <a:ext cx="12207200" cy="123363"/>
            <a:chOff x="-5025" y="6737718"/>
            <a:chExt cx="12207200" cy="123363"/>
          </a:xfrm>
        </p:grpSpPr>
        <p:sp>
          <p:nvSpPr>
            <p:cNvPr id="12" name="Rectangle 11"/>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文本框 1"/>
          <p:cNvSpPr txBox="1"/>
          <p:nvPr/>
        </p:nvSpPr>
        <p:spPr>
          <a:xfrm>
            <a:off x="7145654" y="2684095"/>
            <a:ext cx="4603001" cy="3492868"/>
          </a:xfrm>
          <a:prstGeom prst="rect">
            <a:avLst/>
          </a:prstGeom>
        </p:spPr>
        <p:txBody>
          <a:bodyPr vert="horz" lIns="91440" tIns="45720" rIns="91440" bIns="45720" rtlCol="0">
            <a:normAutofit/>
          </a:bodyPr>
          <a:lstStyle/>
          <a:p>
            <a:pPr>
              <a:lnSpc>
                <a:spcPct val="90000"/>
              </a:lnSpc>
              <a:spcAft>
                <a:spcPts val="600"/>
              </a:spcAft>
            </a:pPr>
            <a:endParaRPr lang="en-US" altLang="zh-CN"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 name="Rectangle 12"/>
          <p:cNvSpPr>
            <a:spLocks noGrp="1" noRot="1" noChangeAspect="1" noMove="1" noResize="1" noEditPoints="1" noAdjustHandles="1" noChangeArrowheads="1" noChangeShapeType="1" noTextEdit="1"/>
          </p:cNvSpPr>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Grp="1" noRot="1" noChangeAspect="1" noMove="1" noResize="1" noEditPoints="1" noAdjustHandles="1" noChangeArrowheads="1" noChangeShapeType="1" noTextEdit="1"/>
          </p:cNvSpPr>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a:spLocks noGrp="1" noRot="1" noChangeAspect="1" noMove="1" noResize="1" noEditPoints="1" noAdjustHandles="1" noChangeArrowheads="1" noChangeShapeType="1" noTextEdit="1"/>
          </p:cNvSpPr>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a:spLocks noGrp="1" noRot="1" noChangeAspect="1" noMove="1" noResize="1" noEditPoints="1" noAdjustHandles="1" noChangeArrowheads="1" noChangeShapeType="1" noTextEdit="1"/>
          </p:cNvSpPr>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文本框 1"/>
          <p:cNvSpPr txBox="1"/>
          <p:nvPr/>
        </p:nvSpPr>
        <p:spPr>
          <a:xfrm>
            <a:off x="699714" y="353160"/>
            <a:ext cx="7091300" cy="89858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altLang="zh-CN" sz="4000" dirty="0">
                <a:solidFill>
                  <a:srgbClr val="FFFFFF"/>
                </a:solidFill>
                <a:latin typeface="+mj-lt"/>
                <a:ea typeface="+mj-ea"/>
                <a:cs typeface="+mj-cs"/>
              </a:rPr>
              <a:t>Some Interesting Findings</a:t>
            </a:r>
            <a:endParaRPr lang="en-US" altLang="zh-CN" sz="4000" dirty="0">
              <a:solidFill>
                <a:srgbClr val="FFFFFF"/>
              </a:solidFill>
              <a:latin typeface="+mj-lt"/>
              <a:ea typeface="+mj-ea"/>
              <a:cs typeface="+mj-cs"/>
            </a:endParaRPr>
          </a:p>
        </p:txBody>
      </p:sp>
      <p:pic>
        <p:nvPicPr>
          <p:cNvPr id="4" name="图片 3" descr="文本&#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59105" y="2409190"/>
            <a:ext cx="5387340" cy="3380740"/>
          </a:xfrm>
          <a:prstGeom prst="rect">
            <a:avLst/>
          </a:prstGeom>
        </p:spPr>
      </p:pic>
      <p:pic>
        <p:nvPicPr>
          <p:cNvPr id="6" name="图片 5" descr="图表, 折线图&#10;&#10;描述已自动生成"/>
          <p:cNvPicPr>
            <a:picLocks noChangeAspect="1"/>
          </p:cNvPicPr>
          <p:nvPr/>
        </p:nvPicPr>
        <p:blipFill>
          <a:blip r:embed="rId2"/>
          <a:stretch>
            <a:fillRect/>
          </a:stretch>
        </p:blipFill>
        <p:spPr>
          <a:xfrm>
            <a:off x="6268085" y="2300605"/>
            <a:ext cx="5207635" cy="3775710"/>
          </a:xfrm>
          <a:prstGeom prst="rect">
            <a:avLst/>
          </a:prstGeom>
        </p:spPr>
      </p:pic>
      <p:pic>
        <p:nvPicPr>
          <p:cNvPr id="7" name="图片 6" descr="图片包含 游戏机&#10;&#10;描述已自动生成"/>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8711" y="334006"/>
            <a:ext cx="917735" cy="91773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20"/>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8" name="Rectangle 22"/>
          <p:cNvSpPr>
            <a:spLocks noGrp="1" noRot="1" noChangeAspect="1" noMove="1" noResize="1" noEditPoints="1" noAdjustHandles="1" noChangeArrowheads="1" noChangeShapeType="1" noTextEdit="1"/>
          </p:cNvSpPr>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4"/>
          <p:cNvSpPr>
            <a:spLocks noGrp="1" noRot="1" noChangeAspect="1" noMove="1" noResize="1" noEditPoints="1" noAdjustHandles="1" noChangeArrowheads="1" noChangeShapeType="1" noTextEdit="1"/>
          </p:cNvSpPr>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26"/>
          <p:cNvSpPr>
            <a:spLocks noGrp="1" noRot="1" noChangeAspect="1" noMove="1" noResize="1" noEditPoints="1" noAdjustHandles="1" noChangeArrowheads="1" noChangeShapeType="1" noTextEdit="1"/>
          </p:cNvSpPr>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28"/>
          <p:cNvSpPr>
            <a:spLocks noGrp="1" noRot="1" noChangeAspect="1" noMove="1" noResize="1" noEditPoints="1" noAdjustHandles="1" noChangeArrowheads="1" noChangeShapeType="1" noTextEdit="1"/>
          </p:cNvSpPr>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文本框 1"/>
          <p:cNvSpPr txBox="1"/>
          <p:nvPr/>
        </p:nvSpPr>
        <p:spPr>
          <a:xfrm>
            <a:off x="699714" y="353160"/>
            <a:ext cx="7091300" cy="89858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altLang="zh-CN" sz="4000">
                <a:solidFill>
                  <a:srgbClr val="FFFFFF"/>
                </a:solidFill>
                <a:latin typeface="+mj-lt"/>
                <a:ea typeface="+mj-ea"/>
                <a:cs typeface="+mj-cs"/>
              </a:rPr>
              <a:t>Some Interesting Findings</a:t>
            </a:r>
            <a:endParaRPr lang="en-US" altLang="zh-CN" sz="4000">
              <a:solidFill>
                <a:srgbClr val="FFFFFF"/>
              </a:solidFill>
              <a:latin typeface="+mj-lt"/>
              <a:ea typeface="+mj-ea"/>
              <a:cs typeface="+mj-cs"/>
            </a:endParaRPr>
          </a:p>
        </p:txBody>
      </p:sp>
      <p:pic>
        <p:nvPicPr>
          <p:cNvPr id="16" name="图片 15" descr="图表, 雷达图&#10;&#10;描述已自动生成"/>
          <p:cNvPicPr>
            <a:picLocks noChangeAspect="1"/>
          </p:cNvPicPr>
          <p:nvPr/>
        </p:nvPicPr>
        <p:blipFill>
          <a:blip r:embed="rId1"/>
          <a:stretch>
            <a:fillRect/>
          </a:stretch>
        </p:blipFill>
        <p:spPr>
          <a:xfrm>
            <a:off x="179070" y="2280920"/>
            <a:ext cx="6014085" cy="2977515"/>
          </a:xfrm>
          <a:prstGeom prst="rect">
            <a:avLst/>
          </a:prstGeom>
        </p:spPr>
      </p:pic>
      <p:pic>
        <p:nvPicPr>
          <p:cNvPr id="5" name="图片 4" descr="文本&#10;&#10;描述已自动生成"/>
          <p:cNvPicPr>
            <a:picLocks noChangeAspect="1"/>
          </p:cNvPicPr>
          <p:nvPr/>
        </p:nvPicPr>
        <p:blipFill>
          <a:blip r:embed="rId2"/>
          <a:stretch>
            <a:fillRect/>
          </a:stretch>
        </p:blipFill>
        <p:spPr>
          <a:xfrm>
            <a:off x="6345165" y="2234848"/>
            <a:ext cx="5131087" cy="3963764"/>
          </a:xfrm>
          <a:prstGeom prst="rect">
            <a:avLst/>
          </a:prstGeom>
        </p:spPr>
      </p:pic>
      <p:pic>
        <p:nvPicPr>
          <p:cNvPr id="22" name="图片 21" descr="图片包含 游戏机&#10;&#10;描述已自动生成"/>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8711" y="329355"/>
            <a:ext cx="917735" cy="91773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 name="Rectangle 22"/>
          <p:cNvSpPr>
            <a:spLocks noGrp="1" noRot="1" noChangeAspect="1" noMove="1" noResize="1" noEditPoints="1" noAdjustHandles="1" noChangeArrowheads="1" noChangeShapeType="1" noTextEdit="1"/>
          </p:cNvSpPr>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a:spLocks noGrp="1" noRot="1" noChangeAspect="1" noMove="1" noResize="1" noEditPoints="1" noAdjustHandles="1" noChangeArrowheads="1" noChangeShapeType="1" noTextEdit="1"/>
          </p:cNvSpPr>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a:spLocks noGrp="1" noRot="1" noChangeAspect="1" noMove="1" noResize="1" noEditPoints="1" noAdjustHandles="1" noChangeArrowheads="1" noChangeShapeType="1" noTextEdit="1"/>
          </p:cNvSpPr>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a:spLocks noGrp="1" noRot="1" noChangeAspect="1" noMove="1" noResize="1" noEditPoints="1" noAdjustHandles="1" noChangeArrowheads="1" noChangeShapeType="1" noTextEdit="1"/>
          </p:cNvSpPr>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文本框 1"/>
          <p:cNvSpPr txBox="1"/>
          <p:nvPr/>
        </p:nvSpPr>
        <p:spPr>
          <a:xfrm>
            <a:off x="699714" y="353160"/>
            <a:ext cx="7091300" cy="89858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altLang="zh-CN" sz="4000" dirty="0">
                <a:solidFill>
                  <a:srgbClr val="FFFFFF"/>
                </a:solidFill>
                <a:latin typeface="+mj-lt"/>
                <a:ea typeface="+mj-ea"/>
                <a:cs typeface="+mj-cs"/>
              </a:rPr>
              <a:t>Case Study</a:t>
            </a:r>
            <a:endParaRPr lang="en-US" altLang="zh-CN" sz="4000" dirty="0">
              <a:solidFill>
                <a:srgbClr val="FFFFFF"/>
              </a:solidFill>
              <a:latin typeface="+mj-lt"/>
              <a:ea typeface="+mj-ea"/>
              <a:cs typeface="+mj-cs"/>
            </a:endParaRPr>
          </a:p>
        </p:txBody>
      </p:sp>
      <p:pic>
        <p:nvPicPr>
          <p:cNvPr id="3" name="图片 2" descr="图片包含 游戏机&#10;&#10;描述已自动生成"/>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698711" y="329355"/>
            <a:ext cx="917735" cy="917735"/>
          </a:xfrm>
          <a:prstGeom prst="rect">
            <a:avLst/>
          </a:prstGeom>
        </p:spPr>
      </p:pic>
      <p:pic>
        <p:nvPicPr>
          <p:cNvPr id="6" name="图片 5"/>
          <p:cNvPicPr>
            <a:picLocks noChangeAspect="1"/>
          </p:cNvPicPr>
          <p:nvPr/>
        </p:nvPicPr>
        <p:blipFill>
          <a:blip r:embed="rId2"/>
          <a:stretch>
            <a:fillRect/>
          </a:stretch>
        </p:blipFill>
        <p:spPr>
          <a:xfrm>
            <a:off x="699770" y="1715135"/>
            <a:ext cx="4147185" cy="5003165"/>
          </a:xfrm>
          <a:prstGeom prst="rect">
            <a:avLst/>
          </a:prstGeom>
        </p:spPr>
      </p:pic>
      <p:pic>
        <p:nvPicPr>
          <p:cNvPr id="8" name="图片 7"/>
          <p:cNvPicPr>
            <a:picLocks noChangeAspect="1"/>
          </p:cNvPicPr>
          <p:nvPr/>
        </p:nvPicPr>
        <p:blipFill>
          <a:blip r:embed="rId3"/>
          <a:stretch>
            <a:fillRect/>
          </a:stretch>
        </p:blipFill>
        <p:spPr>
          <a:xfrm>
            <a:off x="6483525" y="1715323"/>
            <a:ext cx="4726341" cy="50038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p:cNvSpPr>
            <a:spLocks noGrp="1" noRot="1" noChangeAspect="1" noMove="1" noResize="1" noEditPoints="1" noAdjustHandles="1" noChangeArrowheads="1" noChangeShapeType="1" noTextEdit="1"/>
          </p:cNvSpPr>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文本框 1"/>
          <p:cNvSpPr txBox="1"/>
          <p:nvPr/>
        </p:nvSpPr>
        <p:spPr>
          <a:xfrm>
            <a:off x="329184" y="2689011"/>
            <a:ext cx="3541214" cy="147934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altLang="zh-CN" sz="4600" dirty="0">
                <a:latin typeface="+mj-lt"/>
                <a:ea typeface="+mj-ea"/>
                <a:cs typeface="+mj-cs"/>
              </a:rPr>
              <a:t>Our Suggestions</a:t>
            </a:r>
            <a:endParaRPr lang="en-US" altLang="zh-CN" sz="4600" dirty="0">
              <a:latin typeface="+mj-lt"/>
              <a:ea typeface="+mj-ea"/>
              <a:cs typeface="+mj-cs"/>
            </a:endParaRPr>
          </a:p>
        </p:txBody>
      </p:sp>
      <p:grpSp>
        <p:nvGrpSpPr>
          <p:cNvPr id="42" name="Group 41"/>
          <p:cNvGrpSpPr>
            <a:grpSpLocks noGrp="1" noRot="1" noChangeAspect="1" noMove="1" noResize="1" noUngrp="1"/>
          </p:cNvGrpSpPr>
          <p:nvPr/>
        </p:nvGrpSpPr>
        <p:grpSpPr>
          <a:xfrm>
            <a:off x="9416432" y="1"/>
            <a:ext cx="2446384" cy="5777808"/>
            <a:chOff x="329184" y="1"/>
            <a:chExt cx="524256" cy="5777808"/>
          </a:xfrm>
        </p:grpSpPr>
        <p:cxnSp>
          <p:nvCxnSpPr>
            <p:cNvPr id="43" name="Straight Connector 42"/>
            <p:cNvCxnSpPr/>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a:spLocks noGrp="1" noRot="1" noChangeAspect="1" noMove="1" noResize="1" noEditPoints="1" noAdjustHandles="1" noChangeArrowheads="1" noChangeShapeType="1" noTextEdit="1"/>
          </p:cNvSpPr>
          <p:nvPr/>
        </p:nvSpPr>
        <p:spPr>
          <a:xfrm>
            <a:off x="3821084" y="679731"/>
            <a:ext cx="7682293" cy="56628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图片 3"/>
          <p:cNvPicPr>
            <a:picLocks noChangeAspect="1"/>
          </p:cNvPicPr>
          <p:nvPr/>
        </p:nvPicPr>
        <p:blipFill>
          <a:blip r:embed="rId1"/>
          <a:stretch>
            <a:fillRect/>
          </a:stretch>
        </p:blipFill>
        <p:spPr>
          <a:xfrm>
            <a:off x="4125081" y="1500067"/>
            <a:ext cx="3383280" cy="3992070"/>
          </a:xfrm>
          <a:prstGeom prst="rect">
            <a:avLst/>
          </a:prstGeom>
        </p:spPr>
      </p:pic>
      <p:pic>
        <p:nvPicPr>
          <p:cNvPr id="5" name="图片 4"/>
          <p:cNvPicPr>
            <a:picLocks noChangeAspect="1"/>
          </p:cNvPicPr>
          <p:nvPr/>
        </p:nvPicPr>
        <p:blipFill>
          <a:blip r:embed="rId2"/>
          <a:stretch>
            <a:fillRect/>
          </a:stretch>
        </p:blipFill>
        <p:spPr>
          <a:xfrm>
            <a:off x="7812357" y="1872648"/>
            <a:ext cx="3383280" cy="3246909"/>
          </a:xfrm>
          <a:prstGeom prst="rect">
            <a:avLst/>
          </a:prstGeom>
        </p:spPr>
      </p:pic>
      <p:pic>
        <p:nvPicPr>
          <p:cNvPr id="3" name="图片 2" descr="图片包含 游戏机&#10;&#10;描述已自动生成"/>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8711" y="329355"/>
            <a:ext cx="917735" cy="91773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文本框 7"/>
          <p:cNvSpPr txBox="1"/>
          <p:nvPr/>
        </p:nvSpPr>
        <p:spPr>
          <a:xfrm>
            <a:off x="2872802" y="3185671"/>
            <a:ext cx="5491536" cy="830997"/>
          </a:xfrm>
          <a:prstGeom prst="rect">
            <a:avLst/>
          </a:prstGeom>
          <a:noFill/>
        </p:spPr>
        <p:txBody>
          <a:bodyPr wrap="square" rtlCol="0">
            <a:spAutoFit/>
          </a:bodyPr>
          <a:lstStyle/>
          <a:p>
            <a:pPr algn="ctr"/>
            <a:r>
              <a:rPr lang="en-US" altLang="zh-CN" sz="4800" b="1" u="sng" dirty="0">
                <a:solidFill>
                  <a:schemeClr val="accent1">
                    <a:lumMod val="50000"/>
                  </a:schemeClr>
                </a:solidFill>
                <a:latin typeface="Arial Bold" panose="020B0604020202020204" charset="0"/>
                <a:cs typeface="Arial Bold" panose="020B0604020202020204" charset="0"/>
              </a:rPr>
              <a:t>Thanks!</a:t>
            </a:r>
            <a:endParaRPr lang="en-US" altLang="zh-CN" sz="4800" b="1" u="sng" dirty="0">
              <a:solidFill>
                <a:schemeClr val="accent1">
                  <a:lumMod val="50000"/>
                </a:schemeClr>
              </a:solidFill>
              <a:latin typeface="Arial Bold" panose="020B0604020202020204" charset="0"/>
              <a:cs typeface="Arial Bold" panose="020B0604020202020204" charset="0"/>
            </a:endParaRP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en-US" altLang="zh-CN">
                <a:sym typeface="+mn-ea"/>
              </a:rPr>
              <a:t>Any </a:t>
            </a:r>
            <a:r>
              <a:rPr lang="en-US" altLang="zh-CN"/>
              <a:t>Question?</a:t>
            </a:r>
            <a:endParaRPr lang="en-US" altLang="zh-CN"/>
          </a:p>
        </p:txBody>
      </p:sp>
      <p:sp>
        <p:nvSpPr>
          <p:cNvPr id="3" name="内容占位符 2"/>
          <p:cNvSpPr>
            <a:spLocks noGrp="1"/>
          </p:cNvSpPr>
          <p:nvPr>
            <p:ph idx="1"/>
          </p:nvPr>
        </p:nvSpPr>
        <p:spPr/>
        <p:txBody>
          <a:bodyPr/>
          <a:p>
            <a:r>
              <a:rPr lang="en-US" altLang="zh-CN"/>
              <a:t>QQ:8448068</a:t>
            </a:r>
            <a:endParaRPr lang="en-US" altLang="zh-CN"/>
          </a:p>
          <a:p>
            <a:r>
              <a:rPr lang="en-US" altLang="zh-CN"/>
              <a:t>Email:yejiayi2022@gmail.com</a:t>
            </a:r>
            <a:endParaRPr lang="en-US" altLang="zh-CN"/>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a:sym typeface="+mn-ea"/>
              </a:rPr>
              <a:t>What are Large Language Models (LLMs)?</a:t>
            </a:r>
            <a:endParaRPr>
              <a:sym typeface="+mn-ea"/>
            </a:endParaRPr>
          </a:p>
        </p:txBody>
      </p:sp>
      <p:sp>
        <p:nvSpPr>
          <p:cNvPr id="3" name="内容占位符 2"/>
          <p:cNvSpPr>
            <a:spLocks noGrp="1"/>
          </p:cNvSpPr>
          <p:nvPr>
            <p:ph idx="1"/>
          </p:nvPr>
        </p:nvSpPr>
        <p:spPr/>
        <p:txBody>
          <a:bodyPr/>
          <a:p>
            <a:r>
              <a:rPr lang="zh-CN" altLang="en-US"/>
              <a:t>AI systems with billions of parameters</a:t>
            </a:r>
            <a:r>
              <a:rPr lang="en-US" altLang="zh-CN"/>
              <a:t>. Trained on massive amounts of data</a:t>
            </a:r>
            <a:endParaRPr lang="en-US" altLang="zh-CN"/>
          </a:p>
          <a:p>
            <a:r>
              <a:rPr lang="zh-CN" altLang="en-US"/>
              <a:t>Capable of processing and understanding complex information</a:t>
            </a:r>
            <a:r>
              <a:rPr lang="en-US" altLang="zh-CN"/>
              <a:t>.</a:t>
            </a:r>
            <a:endParaRPr lang="zh-CN" altLang="en-US"/>
          </a:p>
          <a:p>
            <a:r>
              <a:rPr lang="zh-CN" altLang="en-US"/>
              <a:t>Generate human-like text and responses</a:t>
            </a:r>
            <a:r>
              <a:rPr lang="en-US" altLang="zh-CN"/>
              <a:t>, understand and interpret natural language.</a:t>
            </a:r>
            <a:endParaRPr lang="en-US" altLang="zh-CN"/>
          </a:p>
        </p:txBody>
      </p:sp>
      <p:pic>
        <p:nvPicPr>
          <p:cNvPr id="4" name="内容占位符 3"/>
          <p:cNvPicPr>
            <a:picLocks noChangeAspect="1"/>
          </p:cNvPicPr>
          <p:nvPr/>
        </p:nvPicPr>
        <p:blipFill>
          <a:blip r:embed="rId1"/>
          <a:stretch>
            <a:fillRect/>
          </a:stretch>
        </p:blipFill>
        <p:spPr>
          <a:xfrm>
            <a:off x="669925" y="2519680"/>
            <a:ext cx="10852150" cy="3821430"/>
          </a:xfrm>
          <a:prstGeom prst="rect">
            <a:avLst/>
          </a:prstGeom>
        </p:spPr>
      </p:pic>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What can </a:t>
            </a:r>
            <a:r>
              <a:rPr lang="en-US" altLang="zh-CN"/>
              <a:t>LLM</a:t>
            </a:r>
            <a:r>
              <a:rPr lang="zh-CN" altLang="en-US"/>
              <a:t>s do</a:t>
            </a:r>
            <a:endParaRPr lang="zh-CN" altLang="en-US"/>
          </a:p>
        </p:txBody>
      </p:sp>
      <p:pic>
        <p:nvPicPr>
          <p:cNvPr id="4" name="内容占位符 3"/>
          <p:cNvPicPr>
            <a:picLocks noChangeAspect="1"/>
          </p:cNvPicPr>
          <p:nvPr>
            <p:ph idx="1"/>
          </p:nvPr>
        </p:nvPicPr>
        <p:blipFill>
          <a:blip r:embed="rId1"/>
          <a:stretch>
            <a:fillRect/>
          </a:stretch>
        </p:blipFill>
        <p:spPr>
          <a:xfrm>
            <a:off x="4954270" y="885190"/>
            <a:ext cx="2997200" cy="3101975"/>
          </a:xfrm>
          <a:prstGeom prst="rect">
            <a:avLst/>
          </a:prstGeom>
        </p:spPr>
      </p:pic>
      <p:pic>
        <p:nvPicPr>
          <p:cNvPr id="5" name="图片 4"/>
          <p:cNvPicPr>
            <a:picLocks noChangeAspect="1"/>
          </p:cNvPicPr>
          <p:nvPr/>
        </p:nvPicPr>
        <p:blipFill>
          <a:blip r:embed="rId2"/>
          <a:stretch>
            <a:fillRect/>
          </a:stretch>
        </p:blipFill>
        <p:spPr>
          <a:xfrm>
            <a:off x="8535035" y="839470"/>
            <a:ext cx="2987040" cy="3329305"/>
          </a:xfrm>
          <a:prstGeom prst="rect">
            <a:avLst/>
          </a:prstGeom>
        </p:spPr>
      </p:pic>
      <p:pic>
        <p:nvPicPr>
          <p:cNvPr id="6" name="图片 5"/>
          <p:cNvPicPr>
            <a:picLocks noChangeAspect="1"/>
          </p:cNvPicPr>
          <p:nvPr/>
        </p:nvPicPr>
        <p:blipFill>
          <a:blip r:embed="rId3"/>
          <a:stretch>
            <a:fillRect/>
          </a:stretch>
        </p:blipFill>
        <p:spPr>
          <a:xfrm>
            <a:off x="913130" y="941070"/>
            <a:ext cx="3499485" cy="2755900"/>
          </a:xfrm>
          <a:prstGeom prst="rect">
            <a:avLst/>
          </a:prstGeom>
        </p:spPr>
      </p:pic>
      <p:pic>
        <p:nvPicPr>
          <p:cNvPr id="7" name="图片 6"/>
          <p:cNvPicPr>
            <a:picLocks noChangeAspect="1"/>
          </p:cNvPicPr>
          <p:nvPr/>
        </p:nvPicPr>
        <p:blipFill>
          <a:blip r:embed="rId4"/>
          <a:stretch>
            <a:fillRect/>
          </a:stretch>
        </p:blipFill>
        <p:spPr>
          <a:xfrm>
            <a:off x="1029970" y="3313430"/>
            <a:ext cx="3511550" cy="3461385"/>
          </a:xfrm>
          <a:prstGeom prst="rect">
            <a:avLst/>
          </a:prstGeom>
        </p:spPr>
      </p:pic>
      <p:pic>
        <p:nvPicPr>
          <p:cNvPr id="8" name="图片 7"/>
          <p:cNvPicPr>
            <a:picLocks noChangeAspect="1"/>
          </p:cNvPicPr>
          <p:nvPr/>
        </p:nvPicPr>
        <p:blipFill>
          <a:blip r:embed="rId5"/>
          <a:stretch>
            <a:fillRect/>
          </a:stretch>
        </p:blipFill>
        <p:spPr>
          <a:xfrm>
            <a:off x="4954270" y="4301490"/>
            <a:ext cx="3287395" cy="2410460"/>
          </a:xfrm>
          <a:prstGeom prst="rect">
            <a:avLst/>
          </a:prstGeom>
        </p:spPr>
      </p:pic>
      <p:sp>
        <p:nvSpPr>
          <p:cNvPr id="9" name="文本框 8"/>
          <p:cNvSpPr txBox="1"/>
          <p:nvPr/>
        </p:nvSpPr>
        <p:spPr>
          <a:xfrm>
            <a:off x="9041765" y="4957445"/>
            <a:ext cx="4064000" cy="1322070"/>
          </a:xfrm>
          <a:prstGeom prst="rect">
            <a:avLst/>
          </a:prstGeom>
          <a:noFill/>
        </p:spPr>
        <p:txBody>
          <a:bodyPr wrap="square" rtlCol="0">
            <a:spAutoFit/>
          </a:bodyPr>
          <a:p>
            <a:r>
              <a:rPr lang="en-US" altLang="zh-CN" sz="8000"/>
              <a:t>...</a:t>
            </a:r>
            <a:endParaRPr lang="en-US" altLang="zh-CN" sz="8000"/>
          </a:p>
        </p:txBody>
      </p:sp>
    </p:spTree>
    <p:custDataLst>
      <p:tags r:id="rId6"/>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descr="穿着西装笔挺的男子与配字&#10;&#10;描述已自动生成"/>
          <p:cNvPicPr>
            <a:picLocks noChangeAspect="1"/>
          </p:cNvPicPr>
          <p:nvPr/>
        </p:nvPicPr>
        <p:blipFill>
          <a:blip r:embed="rId1"/>
          <a:stretch>
            <a:fillRect/>
          </a:stretch>
        </p:blipFill>
        <p:spPr>
          <a:xfrm>
            <a:off x="842693" y="2514318"/>
            <a:ext cx="2247092" cy="3483864"/>
          </a:xfrm>
          <a:prstGeom prst="rect">
            <a:avLst/>
          </a:prstGeom>
        </p:spPr>
      </p:pic>
      <p:pic>
        <p:nvPicPr>
          <p:cNvPr id="12" name="图片 11"/>
          <p:cNvPicPr>
            <a:picLocks noChangeAspect="1"/>
          </p:cNvPicPr>
          <p:nvPr/>
        </p:nvPicPr>
        <p:blipFill>
          <a:blip r:embed="rId2"/>
          <a:stretch>
            <a:fillRect/>
          </a:stretch>
        </p:blipFill>
        <p:spPr>
          <a:xfrm>
            <a:off x="3393766" y="2514523"/>
            <a:ext cx="8264597" cy="3016576"/>
          </a:xfrm>
          <a:prstGeom prst="rect">
            <a:avLst/>
          </a:prstGeom>
        </p:spPr>
      </p:pic>
      <p:sp>
        <p:nvSpPr>
          <p:cNvPr id="6" name="标题 1"/>
          <p:cNvSpPr>
            <a:spLocks noGrp="1"/>
          </p:cNvSpPr>
          <p:nvPr/>
        </p:nvSpPr>
        <p:spPr>
          <a:xfrm>
            <a:off x="669882" y="430534"/>
            <a:ext cx="10852237" cy="441964"/>
          </a:xfrm>
          <a:prstGeom prst="rect">
            <a:avLst/>
          </a:prstGeom>
        </p:spPr>
        <p:txBody>
          <a:bodyPr vert="horz" wrap="square" lIns="90170" tIns="46990" rIns="90170" bIns="46990" rtlCol="0" anchor="ctr" anchorCtr="0">
            <a:normAutofit fontScale="90000"/>
          </a:bodyPr>
          <a:lstStyle>
            <a:lvl1pPr marL="0" marR="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r>
              <a:rPr lang="en-US" altLang="zh-CN" u="sng">
                <a:latin typeface="Seravek Regular" panose="020B0503040000020004" charset="0"/>
                <a:cs typeface="Seravek Regular" panose="020B0503040000020004" charset="0"/>
                <a:sym typeface="+mn-ea"/>
              </a:rPr>
              <a:t>Trustworthiness-related issues</a:t>
            </a:r>
            <a:endParaRPr lang="zh-CN" altLang="en-US"/>
          </a:p>
        </p:txBody>
      </p:sp>
      <p:sp>
        <p:nvSpPr>
          <p:cNvPr id="8" name="文本框 7"/>
          <p:cNvSpPr txBox="1"/>
          <p:nvPr/>
        </p:nvSpPr>
        <p:spPr>
          <a:xfrm>
            <a:off x="811530" y="954405"/>
            <a:ext cx="10342245" cy="1252855"/>
          </a:xfrm>
          <a:prstGeom prst="rect">
            <a:avLst/>
          </a:prstGeom>
          <a:noFill/>
        </p:spPr>
        <p:txBody>
          <a:bodyPr wrap="square" rtlCol="0">
            <a:spAutoFit/>
          </a:bodyPr>
          <a:p>
            <a:pPr>
              <a:lnSpc>
                <a:spcPct val="140000"/>
              </a:lnSpc>
            </a:pPr>
            <a:r>
              <a:rPr lang="en-US" altLang="zh-CN" dirty="0">
                <a:latin typeface="Seravek Regular" panose="020B0503040000020004" charset="0"/>
                <a:cs typeface="Seravek Regular" panose="020B0503040000020004" charset="0"/>
                <a:sym typeface="+mn-ea"/>
              </a:rPr>
              <a:t>However, Can we truly trust LLMs?</a:t>
            </a:r>
            <a:endParaRPr lang="en-US" altLang="zh-CN" dirty="0">
              <a:latin typeface="Seravek Regular" panose="020B0503040000020004" charset="0"/>
              <a:cs typeface="Seravek Regular" panose="020B0503040000020004" charset="0"/>
              <a:sym typeface="+mn-ea"/>
            </a:endParaRPr>
          </a:p>
          <a:p>
            <a:pPr>
              <a:lnSpc>
                <a:spcPct val="140000"/>
              </a:lnSpc>
            </a:pPr>
            <a:r>
              <a:rPr lang="en-US" altLang="zh-CN" dirty="0">
                <a:latin typeface="Seravek Regular" panose="020B0503040000020004" charset="0"/>
                <a:cs typeface="Seravek Regular" panose="020B0503040000020004" charset="0"/>
                <a:sym typeface="+mn-ea"/>
              </a:rPr>
              <a:t>Even if they can perform the task, should we confidently delegate it to them?</a:t>
            </a:r>
            <a:endParaRPr lang="en-US" altLang="zh-CN" dirty="0">
              <a:latin typeface="Seravek Regular" panose="020B0503040000020004" charset="0"/>
              <a:cs typeface="Seravek Regular" panose="020B0503040000020004" charset="0"/>
              <a:sym typeface="+mn-ea"/>
            </a:endParaRPr>
          </a:p>
          <a:p>
            <a:pPr>
              <a:lnSpc>
                <a:spcPct val="140000"/>
              </a:lnSpc>
            </a:pPr>
            <a:r>
              <a:rPr lang="en-US" altLang="zh-CN" dirty="0">
                <a:latin typeface="Seravek Regular" panose="020B0503040000020004" charset="0"/>
                <a:cs typeface="Seravek Regular" panose="020B0503040000020004" charset="0"/>
                <a:sym typeface="+mn-ea"/>
              </a:rPr>
              <a:t>This brings us to a crucial concept: </a:t>
            </a:r>
            <a:r>
              <a:rPr lang="en-US" altLang="zh-CN" b="1" dirty="0">
                <a:solidFill>
                  <a:srgbClr val="C00000"/>
                </a:solidFill>
                <a:latin typeface="Seravek Regular" panose="020B0503040000020004" charset="0"/>
                <a:cs typeface="Seravek Regular" panose="020B0503040000020004" charset="0"/>
                <a:sym typeface="+mn-ea"/>
              </a:rPr>
              <a:t>Trustworthy LLMs</a:t>
            </a:r>
            <a:endParaRPr lang="en-US" altLang="zh-CN" b="1" dirty="0">
              <a:solidFill>
                <a:srgbClr val="C00000"/>
              </a:solidFill>
              <a:latin typeface="Seravek Regular" panose="020B0503040000020004" charset="0"/>
              <a:cs typeface="Seravek Regular" panose="020B0503040000020004" charset="0"/>
              <a:sym typeface="+mn-ea"/>
            </a:endParaRPr>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en-US" altLang="zh-CN" u="sng">
                <a:latin typeface="Seravek Regular" panose="020B0503040000020004" charset="0"/>
                <a:cs typeface="Seravek Regular" panose="020B0503040000020004" charset="0"/>
                <a:sym typeface="+mn-ea"/>
              </a:rPr>
              <a:t>Trustworthiness-related issues</a:t>
            </a:r>
            <a:endParaRPr lang="zh-CN" altLang="en-US"/>
          </a:p>
        </p:txBody>
      </p:sp>
      <p:sp>
        <p:nvSpPr>
          <p:cNvPr id="4" name="文本框 3"/>
          <p:cNvSpPr txBox="1"/>
          <p:nvPr/>
        </p:nvSpPr>
        <p:spPr>
          <a:xfrm>
            <a:off x="811530" y="1177925"/>
            <a:ext cx="10342245" cy="2968625"/>
          </a:xfrm>
          <a:prstGeom prst="rect">
            <a:avLst/>
          </a:prstGeom>
          <a:noFill/>
        </p:spPr>
        <p:txBody>
          <a:bodyPr wrap="square" rtlCol="0">
            <a:spAutoFit/>
          </a:bodyPr>
          <a:p>
            <a:pPr>
              <a:lnSpc>
                <a:spcPct val="140000"/>
              </a:lnSpc>
            </a:pPr>
            <a:r>
              <a:rPr lang="en-US" altLang="zh-CN" dirty="0">
                <a:latin typeface="Seravek Regular" panose="020B0503040000020004" charset="0"/>
                <a:cs typeface="Seravek Regular" panose="020B0503040000020004" charset="0"/>
                <a:sym typeface="+mn-ea"/>
              </a:rPr>
              <a:t>1. Potential biases embedded in training datasets</a:t>
            </a:r>
            <a:endParaRPr lang="en-US" altLang="zh-CN" dirty="0">
              <a:latin typeface="Seravek Regular" panose="020B0503040000020004" charset="0"/>
              <a:cs typeface="Seravek Regular" panose="020B0503040000020004" charset="0"/>
            </a:endParaRPr>
          </a:p>
          <a:p>
            <a:pPr>
              <a:lnSpc>
                <a:spcPct val="140000"/>
              </a:lnSpc>
            </a:pPr>
            <a:r>
              <a:rPr lang="en-US" altLang="zh-CN" i="1" dirty="0">
                <a:solidFill>
                  <a:srgbClr val="C00000"/>
                </a:solidFill>
                <a:latin typeface="Seravek Regular" panose="020B0503040000020004" charset="0"/>
                <a:cs typeface="Seravek Regular" panose="020B0503040000020004" charset="0"/>
                <a:sym typeface="+mn-ea"/>
              </a:rPr>
              <a:t>e.g.,</a:t>
            </a:r>
            <a:r>
              <a:rPr lang="en-US" altLang="zh-CN" dirty="0">
                <a:solidFill>
                  <a:srgbClr val="C00000"/>
                </a:solidFill>
                <a:latin typeface="Seravek Regular" panose="020B0503040000020004" charset="0"/>
                <a:cs typeface="Seravek Regular" panose="020B0503040000020004" charset="0"/>
                <a:sym typeface="+mn-ea"/>
              </a:rPr>
              <a:t> Stereotype in </a:t>
            </a:r>
            <a:r>
              <a:rPr lang="en-US" altLang="zh-CN" dirty="0" err="1">
                <a:solidFill>
                  <a:srgbClr val="C00000"/>
                </a:solidFill>
                <a:latin typeface="Seravek Regular" panose="020B0503040000020004" charset="0"/>
                <a:cs typeface="Seravek Regular" panose="020B0503040000020004" charset="0"/>
                <a:sym typeface="+mn-ea"/>
              </a:rPr>
              <a:t>LLMs’output</a:t>
            </a:r>
            <a:r>
              <a:rPr lang="en-US" altLang="zh-CN" dirty="0">
                <a:solidFill>
                  <a:srgbClr val="C00000"/>
                </a:solidFill>
                <a:latin typeface="Seravek Regular" panose="020B0503040000020004" charset="0"/>
                <a:cs typeface="Seravek Regular" panose="020B0503040000020004" charset="0"/>
                <a:sym typeface="+mn-ea"/>
              </a:rPr>
              <a:t>: Girls are not good at math.</a:t>
            </a:r>
            <a:endParaRPr lang="en-US" altLang="zh-CN" dirty="0">
              <a:solidFill>
                <a:srgbClr val="C00000"/>
              </a:solidFill>
              <a:latin typeface="Seravek Regular" panose="020B0503040000020004" charset="0"/>
              <a:cs typeface="Seravek Regular" panose="020B0503040000020004" charset="0"/>
            </a:endParaRPr>
          </a:p>
          <a:p>
            <a:pPr>
              <a:lnSpc>
                <a:spcPct val="140000"/>
              </a:lnSpc>
            </a:pPr>
            <a:r>
              <a:rPr lang="en-US" altLang="zh-CN" dirty="0">
                <a:solidFill>
                  <a:srgbClr val="000000"/>
                </a:solidFill>
                <a:latin typeface="Seravek Regular" panose="020B0503040000020004" charset="0"/>
                <a:cs typeface="Seravek Regular" panose="020B0503040000020004" charset="0"/>
                <a:sym typeface="+mn-ea"/>
              </a:rPr>
              <a:t>2. Many malicious actors misuse LLMs to create harmful content.</a:t>
            </a:r>
            <a:endParaRPr lang="en-US" altLang="zh-CN" dirty="0">
              <a:solidFill>
                <a:srgbClr val="000000"/>
              </a:solidFill>
              <a:latin typeface="Seravek Regular" panose="020B0503040000020004" charset="0"/>
              <a:cs typeface="Seravek Regular" panose="020B0503040000020004" charset="0"/>
            </a:endParaRPr>
          </a:p>
          <a:p>
            <a:pPr>
              <a:lnSpc>
                <a:spcPct val="140000"/>
              </a:lnSpc>
            </a:pPr>
            <a:r>
              <a:rPr lang="en-US" altLang="zh-CN" i="1" dirty="0">
                <a:solidFill>
                  <a:srgbClr val="C00000"/>
                </a:solidFill>
                <a:latin typeface="Seravek Regular" panose="020B0503040000020004" charset="0"/>
                <a:cs typeface="Seravek Regular" panose="020B0503040000020004" charset="0"/>
                <a:sym typeface="+mn-ea"/>
              </a:rPr>
              <a:t>e.g.,</a:t>
            </a:r>
            <a:r>
              <a:rPr lang="en-US" altLang="zh-CN" dirty="0">
                <a:solidFill>
                  <a:srgbClr val="C00000"/>
                </a:solidFill>
                <a:latin typeface="Seravek Regular" panose="020B0503040000020004" charset="0"/>
                <a:cs typeface="Seravek Regular" panose="020B0503040000020004" charset="0"/>
                <a:sym typeface="+mn-ea"/>
              </a:rPr>
              <a:t> Ask LLMs: Tell me how to make a bomb.</a:t>
            </a:r>
            <a:endParaRPr lang="en-US" altLang="zh-CN" dirty="0">
              <a:solidFill>
                <a:srgbClr val="C00000"/>
              </a:solidFill>
              <a:latin typeface="Seravek Regular" panose="020B0503040000020004" charset="0"/>
              <a:cs typeface="Seravek Regular" panose="020B0503040000020004" charset="0"/>
            </a:endParaRPr>
          </a:p>
          <a:p>
            <a:pPr>
              <a:lnSpc>
                <a:spcPct val="140000"/>
              </a:lnSpc>
            </a:pPr>
            <a:r>
              <a:rPr lang="en-US" altLang="zh-CN" dirty="0">
                <a:solidFill>
                  <a:srgbClr val="000000"/>
                </a:solidFill>
                <a:latin typeface="Seravek Regular" panose="020B0503040000020004" charset="0"/>
                <a:cs typeface="Seravek Regular" panose="020B0503040000020004" charset="0"/>
                <a:sym typeface="+mn-ea"/>
              </a:rPr>
              <a:t>3. The private</a:t>
            </a:r>
            <a:r>
              <a:rPr lang="zh-CN" altLang="en-US" dirty="0">
                <a:solidFill>
                  <a:srgbClr val="000000"/>
                </a:solidFill>
                <a:latin typeface="Seravek Regular" panose="020B0503040000020004" charset="0"/>
                <a:cs typeface="Seravek Regular" panose="020B0503040000020004" charset="0"/>
                <a:sym typeface="+mn-ea"/>
              </a:rPr>
              <a:t> </a:t>
            </a:r>
            <a:r>
              <a:rPr lang="en-US" altLang="zh-CN" dirty="0">
                <a:solidFill>
                  <a:srgbClr val="000000"/>
                </a:solidFill>
                <a:latin typeface="Seravek Regular" panose="020B0503040000020004" charset="0"/>
                <a:cs typeface="Seravek Regular" panose="020B0503040000020004" charset="0"/>
                <a:sym typeface="+mn-ea"/>
              </a:rPr>
              <a:t>user data becomes susceptible to exploitation by malicious entities.</a:t>
            </a:r>
            <a:endParaRPr lang="en-US" altLang="zh-CN" dirty="0">
              <a:solidFill>
                <a:srgbClr val="000000"/>
              </a:solidFill>
              <a:latin typeface="Seravek Regular" panose="020B0503040000020004" charset="0"/>
              <a:cs typeface="Seravek Regular" panose="020B0503040000020004" charset="0"/>
            </a:endParaRPr>
          </a:p>
          <a:p>
            <a:pPr>
              <a:lnSpc>
                <a:spcPct val="140000"/>
              </a:lnSpc>
            </a:pPr>
            <a:r>
              <a:rPr lang="en-US" altLang="zh-CN" i="1" dirty="0">
                <a:solidFill>
                  <a:srgbClr val="C00000"/>
                </a:solidFill>
                <a:latin typeface="Seravek Regular" panose="020B0503040000020004" charset="0"/>
                <a:cs typeface="Seravek Regular" panose="020B0503040000020004" charset="0"/>
                <a:sym typeface="+mn-ea"/>
              </a:rPr>
              <a:t>e.g.,</a:t>
            </a:r>
            <a:r>
              <a:rPr lang="en-US" altLang="zh-CN" dirty="0">
                <a:solidFill>
                  <a:srgbClr val="C00000"/>
                </a:solidFill>
                <a:latin typeface="Seravek Regular" panose="020B0503040000020004" charset="0"/>
                <a:cs typeface="Seravek Regular" panose="020B0503040000020004" charset="0"/>
                <a:sym typeface="+mn-ea"/>
              </a:rPr>
              <a:t> Ask LLMs: What’s the email of [Person Name]?</a:t>
            </a:r>
            <a:endParaRPr lang="en-US" altLang="zh-CN" dirty="0">
              <a:solidFill>
                <a:srgbClr val="C00000"/>
              </a:solidFill>
              <a:latin typeface="Seravek Regular" panose="020B0503040000020004" charset="0"/>
              <a:cs typeface="Seravek Regular" panose="020B0503040000020004" charset="0"/>
            </a:endParaRPr>
          </a:p>
          <a:p>
            <a:r>
              <a:rPr lang="en-US" altLang="zh-CN" dirty="0">
                <a:solidFill>
                  <a:schemeClr val="accent5">
                    <a:lumMod val="10000"/>
                  </a:schemeClr>
                </a:solidFill>
                <a:latin typeface="Seravek Regular" panose="020B0503040000020004" charset="0"/>
                <a:cs typeface="Seravek Regular" panose="020B0503040000020004" charset="0"/>
                <a:sym typeface="+mn-ea"/>
              </a:rPr>
              <a:t>...</a:t>
            </a:r>
            <a:endParaRPr lang="en-US" altLang="zh-CN" dirty="0">
              <a:solidFill>
                <a:schemeClr val="accent5">
                  <a:lumMod val="10000"/>
                </a:schemeClr>
              </a:solidFill>
              <a:latin typeface="Seravek Regular" panose="020B0503040000020004" charset="0"/>
              <a:cs typeface="Seravek Regular" panose="020B0503040000020004" charset="0"/>
            </a:endParaRPr>
          </a:p>
          <a:p>
            <a:endParaRPr lang="zh-CN" altLang="en-US"/>
          </a:p>
        </p:txBody>
      </p:sp>
      <p:sp>
        <p:nvSpPr>
          <p:cNvPr id="28" name="文本框 27"/>
          <p:cNvSpPr txBox="1"/>
          <p:nvPr/>
        </p:nvSpPr>
        <p:spPr>
          <a:xfrm>
            <a:off x="669925" y="4085729"/>
            <a:ext cx="11471174" cy="1014730"/>
          </a:xfrm>
          <a:prstGeom prst="rect">
            <a:avLst/>
          </a:prstGeom>
          <a:noFill/>
        </p:spPr>
        <p:txBody>
          <a:bodyPr wrap="square" rtlCol="0">
            <a:spAutoFit/>
          </a:bodyPr>
          <a:p>
            <a:r>
              <a:rPr lang="zh-CN" altLang="en-US" sz="2000" i="1" dirty="0">
                <a:latin typeface="Seravek Regular" panose="020B0503040000020004" charset="0"/>
                <a:cs typeface="Seravek Regular" panose="020B0503040000020004" charset="0"/>
              </a:rPr>
              <a:t>A</a:t>
            </a:r>
            <a:r>
              <a:rPr lang="en-US" altLang="zh-CN" sz="2000" i="1" dirty="0">
                <a:latin typeface="Seravek Regular" panose="020B0503040000020004" charset="0"/>
                <a:cs typeface="Seravek Regular" panose="020B0503040000020004" charset="0"/>
              </a:rPr>
              <a:t> </a:t>
            </a:r>
            <a:r>
              <a:rPr lang="zh-CN" altLang="en-US" sz="2000" i="1" dirty="0">
                <a:latin typeface="Seravek Regular" panose="020B0503040000020004" charset="0"/>
                <a:cs typeface="Seravek Regular" panose="020B0503040000020004" charset="0"/>
              </a:rPr>
              <a:t>trustworthy large language model is an AI system demonstrating high levels of truthfulness, safety, fairness,</a:t>
            </a:r>
            <a:r>
              <a:rPr lang="en-US" altLang="zh-CN" sz="2000" i="1" dirty="0">
                <a:latin typeface="Seravek Regular" panose="020B0503040000020004" charset="0"/>
                <a:cs typeface="Seravek Regular" panose="020B0503040000020004" charset="0"/>
              </a:rPr>
              <a:t> </a:t>
            </a:r>
            <a:r>
              <a:rPr lang="zh-CN" altLang="en-US" sz="2000" i="1" dirty="0">
                <a:latin typeface="Seravek Regular" panose="020B0503040000020004" charset="0"/>
                <a:cs typeface="Seravek Regular" panose="020B0503040000020004" charset="0"/>
              </a:rPr>
              <a:t>robustness, privacy, ethical integrity, transparency, and accountability in its</a:t>
            </a:r>
            <a:r>
              <a:rPr lang="en-US" altLang="zh-CN" sz="2000" i="1" dirty="0">
                <a:latin typeface="Seravek Regular" panose="020B0503040000020004" charset="0"/>
                <a:cs typeface="Seravek Regular" panose="020B0503040000020004" charset="0"/>
              </a:rPr>
              <a:t> </a:t>
            </a:r>
            <a:r>
              <a:rPr lang="zh-CN" altLang="en-US" sz="2000" i="1" dirty="0">
                <a:latin typeface="Seravek Regular" panose="020B0503040000020004" charset="0"/>
                <a:cs typeface="Seravek Regular" panose="020B0503040000020004" charset="0"/>
              </a:rPr>
              <a:t>operations and outputs.</a:t>
            </a:r>
            <a:r>
              <a:rPr lang="en-US" altLang="zh-CN" sz="2000" i="1" dirty="0">
                <a:latin typeface="Seravek Regular" panose="020B0503040000020004" charset="0"/>
                <a:cs typeface="Seravek Regular" panose="020B0503040000020004" charset="0"/>
              </a:rPr>
              <a:t>  ——Trust</a:t>
            </a:r>
            <a:r>
              <a:rPr lang="en-US" altLang="zh-CN" sz="2000" i="1" dirty="0">
                <a:latin typeface="Seravek Regular" panose="020B0503040000020004" charset="0"/>
                <a:cs typeface="Seravek Regular" panose="020B0503040000020004" charset="0"/>
              </a:rPr>
              <a:t>LLM</a:t>
            </a:r>
            <a:endParaRPr lang="en-US" altLang="zh-CN" sz="2000" i="1" dirty="0">
              <a:latin typeface="Seravek Regular" panose="020B0503040000020004" charset="0"/>
              <a:cs typeface="Seravek Regular" panose="020B05030400000200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en-US" altLang="zh-CN"/>
              <a:t>LLM-as-</a:t>
            </a:r>
            <a:r>
              <a:rPr lang="en-US" altLang="zh-CN"/>
              <a:t>a-Judge</a:t>
            </a:r>
            <a:endParaRPr lang="en-US" altLang="zh-CN"/>
          </a:p>
        </p:txBody>
      </p:sp>
      <p:pic>
        <p:nvPicPr>
          <p:cNvPr id="4" name="内容占位符 3"/>
          <p:cNvPicPr>
            <a:picLocks noChangeAspect="1"/>
          </p:cNvPicPr>
          <p:nvPr>
            <p:ph idx="1"/>
          </p:nvPr>
        </p:nvPicPr>
        <p:blipFill>
          <a:blip r:embed="rId1"/>
          <a:stretch>
            <a:fillRect/>
          </a:stretch>
        </p:blipFill>
        <p:spPr>
          <a:xfrm>
            <a:off x="5501640" y="1296670"/>
            <a:ext cx="5647055" cy="3931920"/>
          </a:xfrm>
          <a:prstGeom prst="rect">
            <a:avLst/>
          </a:prstGeom>
        </p:spPr>
      </p:pic>
      <p:pic>
        <p:nvPicPr>
          <p:cNvPr id="6" name="图片 5"/>
          <p:cNvPicPr>
            <a:picLocks noChangeAspect="1"/>
          </p:cNvPicPr>
          <p:nvPr/>
        </p:nvPicPr>
        <p:blipFill>
          <a:blip r:embed="rId2"/>
          <a:stretch>
            <a:fillRect/>
          </a:stretch>
        </p:blipFill>
        <p:spPr>
          <a:xfrm>
            <a:off x="868680" y="1240790"/>
            <a:ext cx="4095115" cy="426593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en-US" altLang="zh-CN">
                <a:sym typeface="+mn-ea"/>
              </a:rPr>
              <a:t>LLM-as-a-Judge</a:t>
            </a:r>
            <a:endParaRPr lang="zh-CN" altLang="en-US"/>
          </a:p>
        </p:txBody>
      </p:sp>
      <p:pic>
        <p:nvPicPr>
          <p:cNvPr id="4" name="内容占位符 3"/>
          <p:cNvPicPr>
            <a:picLocks noChangeAspect="1"/>
          </p:cNvPicPr>
          <p:nvPr>
            <p:ph idx="1"/>
          </p:nvPr>
        </p:nvPicPr>
        <p:blipFill>
          <a:blip r:embed="rId1"/>
          <a:stretch>
            <a:fillRect/>
          </a:stretch>
        </p:blipFill>
        <p:spPr>
          <a:xfrm>
            <a:off x="711835" y="952500"/>
            <a:ext cx="6203950" cy="5388610"/>
          </a:xfrm>
          <a:prstGeom prst="rect">
            <a:avLst/>
          </a:prstGeom>
        </p:spPr>
      </p:pic>
      <p:sp>
        <p:nvSpPr>
          <p:cNvPr id="5" name="文本框 4"/>
          <p:cNvSpPr txBox="1"/>
          <p:nvPr/>
        </p:nvSpPr>
        <p:spPr>
          <a:xfrm>
            <a:off x="7179945" y="1163955"/>
            <a:ext cx="4064000" cy="2306955"/>
          </a:xfrm>
          <a:prstGeom prst="rect">
            <a:avLst/>
          </a:prstGeom>
          <a:noFill/>
        </p:spPr>
        <p:txBody>
          <a:bodyPr wrap="square" rtlCol="0">
            <a:spAutoFit/>
          </a:bodyPr>
          <a:p>
            <a:r>
              <a:rPr lang="zh-CN" altLang="en-US">
                <a:latin typeface="Kefa" panose="02000506000000020004" charset="0"/>
                <a:cs typeface="Kefa" panose="02000506000000020004" charset="0"/>
              </a:rPr>
              <a:t>Application Scenarios:</a:t>
            </a:r>
            <a:endParaRPr lang="zh-CN" altLang="en-US">
              <a:latin typeface="Kefa" panose="02000506000000020004" charset="0"/>
              <a:cs typeface="Kefa" panose="02000506000000020004" charset="0"/>
            </a:endParaRPr>
          </a:p>
          <a:p>
            <a:r>
              <a:rPr lang="zh-CN" altLang="en-US">
                <a:latin typeface="Kefa" panose="02000506000000020004" charset="0"/>
                <a:cs typeface="Kefa" panose="02000506000000020004" charset="0"/>
              </a:rPr>
              <a:t>- Evaluation of LLM output effectiveness</a:t>
            </a:r>
            <a:endParaRPr lang="zh-CN" altLang="en-US">
              <a:latin typeface="Kefa" panose="02000506000000020004" charset="0"/>
              <a:cs typeface="Kefa" panose="02000506000000020004" charset="0"/>
            </a:endParaRPr>
          </a:p>
          <a:p>
            <a:r>
              <a:rPr lang="zh-CN" altLang="en-US">
                <a:latin typeface="Kefa" panose="02000506000000020004" charset="0"/>
                <a:cs typeface="Kefa" panose="02000506000000020004" charset="0"/>
              </a:rPr>
              <a:t>- Serving as a partial replacement for classifiers and reward models</a:t>
            </a:r>
            <a:endParaRPr lang="zh-CN" altLang="en-US">
              <a:latin typeface="Kefa" panose="02000506000000020004" charset="0"/>
              <a:cs typeface="Kefa" panose="02000506000000020004" charset="0"/>
            </a:endParaRPr>
          </a:p>
          <a:p>
            <a:r>
              <a:rPr lang="zh-CN" altLang="en-US">
                <a:latin typeface="Kefa" panose="02000506000000020004" charset="0"/>
                <a:cs typeface="Kefa" panose="02000506000000020004" charset="0"/>
              </a:rPr>
              <a:t>- Substituting human annotation tasks</a:t>
            </a:r>
            <a:endParaRPr lang="zh-CN" altLang="en-US">
              <a:latin typeface="Kefa" panose="02000506000000020004" charset="0"/>
              <a:cs typeface="Kefa" panose="02000506000000020004" charset="0"/>
            </a:endParaRPr>
          </a:p>
          <a:p>
            <a:endParaRPr lang="zh-CN" altLang="en-US">
              <a:latin typeface="Kefa" panose="02000506000000020004" charset="0"/>
              <a:cs typeface="Kefa" panose="02000506000000020004" charset="0"/>
            </a:endParaRPr>
          </a:p>
          <a:p>
            <a:r>
              <a:rPr lang="zh-CN" altLang="en-US">
                <a:latin typeface="Kefa" panose="02000506000000020004" charset="0"/>
                <a:cs typeface="Kefa" panose="02000506000000020004" charset="0"/>
              </a:rPr>
              <a:t>But is LLM-as-a-Judge truly reliable?</a:t>
            </a:r>
            <a:endParaRPr lang="zh-CN" altLang="en-US">
              <a:latin typeface="Kefa" panose="02000506000000020004" charset="0"/>
              <a:cs typeface="Kefa" panose="0200050600000002000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21"/>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23"/>
          <p:cNvSpPr>
            <a:spLocks noGrp="1" noRot="1" noChangeAspect="1" noMove="1" noResize="1" noEditPoints="1" noAdjustHandles="1" noChangeArrowheads="1" noChangeShapeType="1" noTextEdit="1"/>
          </p:cNvSpPr>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25"/>
          <p:cNvSpPr>
            <a:spLocks noGrp="1" noRot="1" noChangeAspect="1" noMove="1" noResize="1" noEditPoints="1" noAdjustHandles="1" noChangeArrowheads="1" noChangeShapeType="1" noTextEdit="1"/>
          </p:cNvSpPr>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27"/>
          <p:cNvSpPr>
            <a:spLocks noGrp="1" noRot="1" noChangeAspect="1" noMove="1" noResize="1" noEditPoints="1" noAdjustHandles="1" noChangeArrowheads="1" noChangeShapeType="1" noTextEdit="1"/>
          </p:cNvSpPr>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29"/>
          <p:cNvSpPr>
            <a:spLocks noGrp="1" noRot="1" noChangeAspect="1" noMove="1" noResize="1" noEditPoints="1" noAdjustHandles="1" noChangeArrowheads="1" noChangeShapeType="1" noTextEdit="1"/>
          </p:cNvSpPr>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文本框 5"/>
          <p:cNvSpPr txBox="1"/>
          <p:nvPr/>
        </p:nvSpPr>
        <p:spPr>
          <a:xfrm>
            <a:off x="660041" y="2766471"/>
            <a:ext cx="2880828" cy="3071906"/>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altLang="zh-CN" sz="4000" kern="1200" dirty="0">
                <a:solidFill>
                  <a:srgbClr val="FFFFFF"/>
                </a:solidFill>
                <a:latin typeface="+mj-lt"/>
                <a:ea typeface="+mj-ea"/>
                <a:cs typeface="+mj-cs"/>
              </a:rPr>
              <a:t>Dive into LLM-as-a-Judge bias</a:t>
            </a:r>
            <a:endParaRPr lang="en-US" altLang="zh-CN" sz="4000" kern="1200" dirty="0">
              <a:solidFill>
                <a:srgbClr val="FFFFFF"/>
              </a:solidFill>
              <a:latin typeface="+mj-lt"/>
              <a:ea typeface="+mj-ea"/>
              <a:cs typeface="+mj-cs"/>
            </a:endParaRPr>
          </a:p>
        </p:txBody>
      </p:sp>
      <p:sp>
        <p:nvSpPr>
          <p:cNvPr id="9" name="文本框 8"/>
          <p:cNvSpPr txBox="1"/>
          <p:nvPr/>
        </p:nvSpPr>
        <p:spPr>
          <a:xfrm>
            <a:off x="660042" y="806824"/>
            <a:ext cx="2919738" cy="1494117"/>
          </a:xfrm>
          <a:prstGeom prst="rect">
            <a:avLst/>
          </a:prstGeom>
        </p:spPr>
        <p:txBody>
          <a:bodyPr vert="horz" lIns="91440" tIns="45720" rIns="91440" bIns="45720" rtlCol="0" anchor="b">
            <a:normAutofit/>
          </a:bodyPr>
          <a:lstStyle/>
          <a:p>
            <a:pPr>
              <a:lnSpc>
                <a:spcPct val="90000"/>
              </a:lnSpc>
              <a:spcBef>
                <a:spcPts val="1000"/>
              </a:spcBef>
            </a:pPr>
            <a:r>
              <a:rPr lang="en-US" altLang="zh-CN" sz="2000" b="1" i="0" kern="1200">
                <a:solidFill>
                  <a:srgbClr val="FFFFFF"/>
                </a:solidFill>
                <a:effectLst/>
                <a:latin typeface="+mn-lt"/>
                <a:ea typeface="+mn-ea"/>
                <a:cs typeface="+mn-cs"/>
              </a:rPr>
              <a:t>Justice or Prejudice? Quantifying Biases in LLM-as-a-Judge</a:t>
            </a:r>
            <a:endParaRPr lang="en-US" altLang="zh-CN" sz="2000" b="1" i="0" kern="1200">
              <a:solidFill>
                <a:srgbClr val="FFFFFF"/>
              </a:solidFill>
              <a:effectLst/>
              <a:latin typeface="+mn-lt"/>
              <a:ea typeface="+mn-ea"/>
              <a:cs typeface="+mn-cs"/>
            </a:endParaRPr>
          </a:p>
        </p:txBody>
      </p:sp>
      <p:pic>
        <p:nvPicPr>
          <p:cNvPr id="8" name="图片 7" descr="图示&#10;&#10;描述已自动生成"/>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502428" y="872893"/>
            <a:ext cx="7225748" cy="5112213"/>
          </a:xfrm>
          <a:prstGeom prst="rect">
            <a:avLst/>
          </a:prstGeom>
        </p:spPr>
      </p:pic>
      <p:pic>
        <p:nvPicPr>
          <p:cNvPr id="5" name="图片 4" descr="图片包含 游戏机&#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408" y="247439"/>
            <a:ext cx="917735" cy="917735"/>
          </a:xfrm>
          <a:prstGeom prst="rect">
            <a:avLst/>
          </a:prstGeom>
        </p:spPr>
      </p:pic>
      <p:sp>
        <p:nvSpPr>
          <p:cNvPr id="10" name="文本框 9"/>
          <p:cNvSpPr txBox="1"/>
          <p:nvPr/>
        </p:nvSpPr>
        <p:spPr>
          <a:xfrm>
            <a:off x="660041" y="4596775"/>
            <a:ext cx="3021633" cy="584775"/>
          </a:xfrm>
          <a:prstGeom prst="rect">
            <a:avLst/>
          </a:prstGeom>
          <a:noFill/>
        </p:spPr>
        <p:txBody>
          <a:bodyPr wrap="square" rtlCol="0">
            <a:spAutoFit/>
          </a:bodyPr>
          <a:lstStyle/>
          <a:p>
            <a:r>
              <a:rPr lang="en-US" altLang="zh-CN" sz="1600" dirty="0">
                <a:solidFill>
                  <a:schemeClr val="tx1"/>
                </a:solidFill>
                <a:highlight>
                  <a:srgbClr val="FFFF00"/>
                </a:highlight>
              </a:rPr>
              <a:t>Website:</a:t>
            </a:r>
            <a:r>
              <a:rPr lang="en-US" altLang="zh-CN" sz="1600" dirty="0">
                <a:solidFill>
                  <a:srgbClr val="FFC000"/>
                </a:solidFill>
                <a:highlight>
                  <a:srgbClr val="FFFF00"/>
                </a:highlight>
              </a:rPr>
              <a:t> </a:t>
            </a:r>
            <a:r>
              <a:rPr lang="en-US" altLang="zh-CN" sz="1600" dirty="0">
                <a:solidFill>
                  <a:schemeClr val="accent4"/>
                </a:solidFill>
                <a:highlight>
                  <a:srgbClr val="FFFF00"/>
                </a:highlight>
                <a:hlinkClick r:id="rId3"/>
              </a:rPr>
              <a:t>https://llm-judge-bias.github.io/</a:t>
            </a:r>
            <a:endParaRPr lang="en-US" altLang="zh-CN" sz="1600" dirty="0">
              <a:solidFill>
                <a:schemeClr val="accent4"/>
              </a:solidFill>
              <a:highlight>
                <a:srgbClr val="FFFF00"/>
              </a:highlight>
              <a:hlinkClick r:id="rId3"/>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descr="文本&#10;&#10;描述已自动生成"/>
          <p:cNvPicPr>
            <a:picLocks noChangeAspect="1"/>
          </p:cNvPicPr>
          <p:nvPr/>
        </p:nvPicPr>
        <p:blipFill>
          <a:blip r:embed="rId1"/>
          <a:stretch>
            <a:fillRect/>
          </a:stretch>
        </p:blipFill>
        <p:spPr>
          <a:xfrm>
            <a:off x="1325245" y="331470"/>
            <a:ext cx="4340860" cy="6156960"/>
          </a:xfrm>
          <a:prstGeom prst="rect">
            <a:avLst/>
          </a:prstGeom>
        </p:spPr>
      </p:pic>
      <p:pic>
        <p:nvPicPr>
          <p:cNvPr id="17" name="图片 16"/>
          <p:cNvPicPr>
            <a:picLocks noChangeAspect="1"/>
          </p:cNvPicPr>
          <p:nvPr/>
        </p:nvPicPr>
        <p:blipFill>
          <a:blip r:embed="rId2"/>
          <a:stretch>
            <a:fillRect/>
          </a:stretch>
        </p:blipFill>
        <p:spPr>
          <a:xfrm>
            <a:off x="6117590" y="238125"/>
            <a:ext cx="3774440" cy="3246755"/>
          </a:xfrm>
          <a:prstGeom prst="rect">
            <a:avLst/>
          </a:prstGeom>
        </p:spPr>
      </p:pic>
      <p:pic>
        <p:nvPicPr>
          <p:cNvPr id="22" name="图片 21"/>
          <p:cNvPicPr>
            <a:picLocks noChangeAspect="1"/>
          </p:cNvPicPr>
          <p:nvPr/>
        </p:nvPicPr>
        <p:blipFill>
          <a:blip r:embed="rId3"/>
          <a:stretch>
            <a:fillRect/>
          </a:stretch>
        </p:blipFill>
        <p:spPr>
          <a:xfrm>
            <a:off x="6117590" y="3484880"/>
            <a:ext cx="4014470" cy="3162300"/>
          </a:xfrm>
          <a:prstGeom prst="rect">
            <a:avLst/>
          </a:prstGeom>
        </p:spPr>
      </p:pic>
      <p:pic>
        <p:nvPicPr>
          <p:cNvPr id="32" name="图片 31"/>
          <p:cNvPicPr>
            <a:picLocks noChangeAspect="1"/>
          </p:cNvPicPr>
          <p:nvPr/>
        </p:nvPicPr>
        <p:blipFill>
          <a:blip r:embed="rId4"/>
          <a:stretch>
            <a:fillRect/>
          </a:stretch>
        </p:blipFill>
        <p:spPr>
          <a:xfrm>
            <a:off x="9955984" y="331346"/>
            <a:ext cx="2020048" cy="503477"/>
          </a:xfrm>
          <a:prstGeom prst="rect">
            <a:avLst/>
          </a:prstGeom>
        </p:spPr>
      </p:pic>
    </p:spTree>
  </p:cSld>
  <p:clrMapOvr>
    <a:masterClrMapping/>
  </p:clrMapOvr>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0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1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605"/>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605"/>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7.xml><?xml version="1.0" encoding="utf-8"?>
<p:tagLst xmlns:p="http://schemas.openxmlformats.org/presentationml/2006/main">
  <p:tag name="KSO_WM_TEMPLATE_THUMBS_INDEX" val="1、4、7、9、11、12、13、14、15、16、19、22、26、30、31"/>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605"/>
</p:tagLst>
</file>

<file path=ppt/tags/tag148.xml><?xml version="1.0" encoding="utf-8"?>
<p:tagLst xmlns:p="http://schemas.openxmlformats.org/presentationml/2006/main">
  <p:tag name="KSO_WM_TEMPLATE_THUMBS_INDEX" val="1、4、7、9、11、12、13、14、15、16、19、22、26、30、31"/>
  <p:tag name="KSO_WM_SLIDE_ID" val="custom20204605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EMPLATE_MASTER_THUMB_INDEX" val="12"/>
  <p:tag name="KSO_WM_TAG_VERSION" val="1.0"/>
  <p:tag name="KSO_WM_BEAUTIFY_FLAG" val="#wm#"/>
  <p:tag name="KSO_WM_TEMPLATE_CATEGORY" val="custom"/>
  <p:tag name="KSO_WM_TEMPLATE_INDEX" val="20204605"/>
  <p:tag name="KSO_WM_SLIDE_LAYOUT" val="a_b"/>
  <p:tag name="KSO_WM_SLIDE_LAYOUT_CNT" val="1_1"/>
</p:tagLst>
</file>

<file path=ppt/tags/tag149.xml><?xml version="1.0" encoding="utf-8"?>
<p:tagLst xmlns:p="http://schemas.openxmlformats.org/presentationml/2006/main">
  <p:tag name="KSO_WM_BEAUTIFY_FLAG" val="#wm#"/>
  <p:tag name="KSO_WM_TEMPLATE_CATEGORY" val="custom"/>
  <p:tag name="KSO_WM_TEMPLATE_INDEX" val="20204605"/>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BEAUTIFY_FLAG" val="#wm#"/>
  <p:tag name="KSO_WM_TEMPLATE_CATEGORY" val="custom"/>
  <p:tag name="KSO_WM_TEMPLATE_INDEX" val="20204605"/>
</p:tagLst>
</file>

<file path=ppt/tags/tag151.xml><?xml version="1.0" encoding="utf-8"?>
<p:tagLst xmlns:p="http://schemas.openxmlformats.org/presentationml/2006/main">
  <p:tag name="KSO_WM_BEAUTIFY_FLAG" val="#wm#"/>
  <p:tag name="KSO_WM_TEMPLATE_CATEGORY" val="custom"/>
  <p:tag name="KSO_WM_TEMPLATE_INDEX" val="20204605"/>
</p:tagLst>
</file>

<file path=ppt/tags/tag152.xml><?xml version="1.0" encoding="utf-8"?>
<p:tagLst xmlns:p="http://schemas.openxmlformats.org/presentationml/2006/main">
  <p:tag name="KSO_WM_TEMPLATE_THUMBS_INDEX" val="1、4、7、9、11、12、13、14、15、16、19、22、26、30、31"/>
  <p:tag name="KSO_WM_SLIDE_ID" val="custom20204605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EMPLATE_MASTER_THUMB_INDEX" val="12"/>
  <p:tag name="KSO_WM_TAG_VERSION" val="1.0"/>
  <p:tag name="KSO_WM_BEAUTIFY_FLAG" val="#wm#"/>
  <p:tag name="KSO_WM_TEMPLATE_CATEGORY" val="custom"/>
  <p:tag name="KSO_WM_TEMPLATE_INDEX" val="20204605"/>
  <p:tag name="KSO_WM_SLIDE_LAYOUT" val="a_b"/>
  <p:tag name="KSO_WM_SLIDE_LAYOUT_CNT" val="1_1"/>
</p:tagLst>
</file>

<file path=ppt/tags/tag153.xml><?xml version="1.0" encoding="utf-8"?>
<p:tagLst xmlns:p="http://schemas.openxmlformats.org/presentationml/2006/main">
  <p:tag name="KSO_WM_BEAUTIFY_FLAG" val="#wm#"/>
  <p:tag name="KSO_WM_TEMPLATE_CATEGORY" val="custom"/>
  <p:tag name="KSO_WM_TEMPLATE_INDEX" val="20204605"/>
</p:tagLst>
</file>

<file path=ppt/tags/tag154.xml><?xml version="1.0" encoding="utf-8"?>
<p:tagLst xmlns:p="http://schemas.openxmlformats.org/presentationml/2006/main">
  <p:tag name="commondata" val="eyJoZGlkIjoiZDliOWM2MzNlZjk4NTNhNjlmZThmZjcxNGE1Y2Q0ZmIifQ=="/>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9.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9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1414">
      <a:dk1>
        <a:sysClr val="windowText" lastClr="000000"/>
      </a:dk1>
      <a:lt1>
        <a:sysClr val="window" lastClr="FFFFFF"/>
      </a:lt1>
      <a:dk2>
        <a:srgbClr val="E3E5E8"/>
      </a:dk2>
      <a:lt2>
        <a:srgbClr val="FFFFFF"/>
      </a:lt2>
      <a:accent1>
        <a:srgbClr val="406898"/>
      </a:accent1>
      <a:accent2>
        <a:srgbClr val="4A89B6"/>
      </a:accent2>
      <a:accent3>
        <a:srgbClr val="53AAD5"/>
      </a:accent3>
      <a:accent4>
        <a:srgbClr val="4DAFBE"/>
      </a:accent4>
      <a:accent5>
        <a:srgbClr val="389873"/>
      </a:accent5>
      <a:accent6>
        <a:srgbClr val="228227"/>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宋体"/>
        <a:ea typeface=""/>
        <a:cs typeface=""/>
        <a:font script="Jpan" typeface="游ゴシック Light"/>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宋体"/>
        <a:ea typeface=""/>
        <a:cs typeface=""/>
        <a:font script="Jpan" typeface="游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2524</Words>
  <Application>WPS 演示</Application>
  <PresentationFormat>宽屏</PresentationFormat>
  <Paragraphs>84</Paragraphs>
  <Slides>19</Slides>
  <Notes>19</Notes>
  <HiddenSlides>4</HiddenSlides>
  <MMClips>0</MMClips>
  <ScaleCrop>false</ScaleCrop>
  <HeadingPairs>
    <vt:vector size="6" baseType="variant">
      <vt:variant>
        <vt:lpstr>已用的字体</vt:lpstr>
      </vt:variant>
      <vt:variant>
        <vt:i4>19</vt:i4>
      </vt:variant>
      <vt:variant>
        <vt:lpstr>主题</vt:lpstr>
      </vt:variant>
      <vt:variant>
        <vt:i4>2</vt:i4>
      </vt:variant>
      <vt:variant>
        <vt:lpstr>幻灯片标题</vt:lpstr>
      </vt:variant>
      <vt:variant>
        <vt:i4>19</vt:i4>
      </vt:variant>
    </vt:vector>
  </HeadingPairs>
  <TitlesOfParts>
    <vt:vector size="40" baseType="lpstr">
      <vt:lpstr>Arial</vt:lpstr>
      <vt:lpstr>宋体</vt:lpstr>
      <vt:lpstr>Wingdings</vt:lpstr>
      <vt:lpstr>Merriweather</vt:lpstr>
      <vt:lpstr>Segoe Print</vt:lpstr>
      <vt:lpstr>Proxima Nova</vt:lpstr>
      <vt:lpstr>Georgia</vt:lpstr>
      <vt:lpstr>Arial</vt:lpstr>
      <vt:lpstr>微软雅黑</vt:lpstr>
      <vt:lpstr>汉仪旗黑-85S</vt:lpstr>
      <vt:lpstr>黑体</vt:lpstr>
      <vt:lpstr>Calibri</vt:lpstr>
      <vt:lpstr>等线</vt:lpstr>
      <vt:lpstr>Seravek Regular</vt:lpstr>
      <vt:lpstr>DejaVu Math TeX Gyre</vt:lpstr>
      <vt:lpstr>Kefa</vt:lpstr>
      <vt:lpstr>Yu Gothic UI</vt:lpstr>
      <vt:lpstr>Arial Bold</vt:lpstr>
      <vt:lpstr>Arial Unicode MS</vt:lpstr>
      <vt:lpstr>Office 主题​​</vt:lpstr>
      <vt:lpstr>1_Office 主题​​</vt:lpstr>
      <vt:lpstr>PowerPoint 演示文稿</vt:lpstr>
      <vt:lpstr>What are Large Language Models (LLMs)?</vt:lpstr>
      <vt:lpstr>What can LLMs do</vt:lpstr>
      <vt:lpstr>PowerPoint 演示文稿</vt:lpstr>
      <vt:lpstr>Trustworthiness-related issues</vt:lpstr>
      <vt:lpstr>LLM-as-a-Judge</vt:lpstr>
      <vt:lpstr>LLM-as-a-Judge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wyf</dc:creator>
  <cp:lastModifiedBy>scanf()</cp:lastModifiedBy>
  <cp:revision>46</cp:revision>
  <dcterms:created xsi:type="dcterms:W3CDTF">2024-01-27T19:02:00Z</dcterms:created>
  <dcterms:modified xsi:type="dcterms:W3CDTF">2024-09-13T09:07:12Z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2052-12.1.0.18276</vt:lpwstr>
  </property>
  <property fmtid="{D5CDD505-2E9C-101B-9397-08002B2CF9AE}" pid="3" name="ICV">
    <vt:lpwstr>FD78508D695A42A7AF21A1125DD2823D_12</vt:lpwstr>
  </property>
</Properties>
</file>