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3"/>
    <p:sldId id="261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性能调优方法概述</a:t>
            </a:r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/>
              <a:t>许正阳</a:t>
            </a:r>
            <a:r>
              <a:rPr lang="en-US" altLang="zh-CN"/>
              <a:t> 2024.11.7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观测工具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09570" y="2491105"/>
            <a:ext cx="5991225" cy="30194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7700" y="1584325"/>
            <a:ext cx="2590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大概分个</a:t>
            </a:r>
            <a:r>
              <a:rPr lang="en-US" altLang="zh-CN"/>
              <a:t> 4 </a:t>
            </a:r>
            <a:r>
              <a:rPr lang="zh-CN" altLang="en-US"/>
              <a:t>象限，不过也不是很严格。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方法分类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监测</a:t>
            </a:r>
            <a:endParaRPr lang="zh-CN" altLang="en-US"/>
          </a:p>
          <a:p>
            <a:r>
              <a:rPr lang="zh-CN" altLang="en-US"/>
              <a:t>实验（工作负载）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17700" y="1994535"/>
            <a:ext cx="7696200" cy="2047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系统性能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对整个系统的研究，包括了硬件组件和软件栈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2341880"/>
            <a:ext cx="4832985" cy="39947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视角</a:t>
            </a:r>
            <a:endParaRPr lang="zh-CN" altLang="en-US"/>
          </a:p>
        </p:txBody>
      </p:sp>
      <p:sp>
        <p:nvSpPr>
          <p:cNvPr id="6" name="内容占位符 5"/>
          <p:cNvSpPr/>
          <p:nvPr>
            <p:ph idx="1"/>
          </p:nvPr>
        </p:nvSpPr>
        <p:spPr/>
        <p:txBody>
          <a:bodyPr/>
          <a:p>
            <a:r>
              <a:rPr lang="zh-CN" altLang="en-US"/>
              <a:t>工作负载分析（</a:t>
            </a:r>
            <a:r>
              <a:rPr lang="en-US" altLang="zh-CN"/>
              <a:t>↓</a:t>
            </a:r>
            <a:r>
              <a:rPr lang="zh-CN" altLang="en-US"/>
              <a:t>）</a:t>
            </a:r>
            <a:endParaRPr lang="zh-CN" altLang="en-US"/>
          </a:p>
          <a:p>
            <a:r>
              <a:rPr lang="zh-CN" altLang="en-US"/>
              <a:t>资源分析（</a:t>
            </a:r>
            <a:r>
              <a:rPr lang="en-US" altLang="zh-CN"/>
              <a:t>↑</a:t>
            </a:r>
            <a:r>
              <a:rPr lang="zh-CN" altLang="en-US"/>
              <a:t>）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3975" y="1757680"/>
            <a:ext cx="75819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概念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延时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060" y="1793875"/>
            <a:ext cx="6785610" cy="43834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概念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系统性能指标：</a:t>
            </a:r>
            <a:endParaRPr lang="zh-CN" altLang="en-US"/>
          </a:p>
          <a:p>
            <a:pPr lvl="1"/>
            <a:r>
              <a:rPr lang="en-US" altLang="zh-CN"/>
              <a:t>IOPS</a:t>
            </a:r>
            <a:endParaRPr lang="en-US" altLang="zh-CN"/>
          </a:p>
          <a:p>
            <a:pPr lvl="1"/>
            <a:r>
              <a:rPr lang="zh-CN" altLang="en-US"/>
              <a:t>吞吐量</a:t>
            </a:r>
            <a:endParaRPr lang="zh-CN" altLang="en-US"/>
          </a:p>
          <a:p>
            <a:pPr lvl="1"/>
            <a:r>
              <a:rPr lang="zh-CN" altLang="en-US"/>
              <a:t>使用率（时间、容量）</a:t>
            </a:r>
            <a:endParaRPr lang="zh-CN" altLang="en-US"/>
          </a:p>
          <a:p>
            <a:pPr lvl="1"/>
            <a:r>
              <a:rPr lang="zh-CN" altLang="en-US"/>
              <a:t>饱和度</a:t>
            </a:r>
            <a:endParaRPr lang="zh-CN" altLang="en-US"/>
          </a:p>
          <a:p>
            <a:pPr lvl="1"/>
            <a:r>
              <a:rPr lang="zh-CN" altLang="en-US"/>
              <a:t>延时</a:t>
            </a:r>
            <a:endParaRPr lang="zh-CN" altLang="en-US"/>
          </a:p>
          <a:p>
            <a:pPr lvl="0"/>
            <a:r>
              <a:rPr lang="zh-CN" altLang="en-US"/>
              <a:t>缓存</a:t>
            </a:r>
            <a:endParaRPr lang="zh-CN" altLang="en-US"/>
          </a:p>
          <a:p>
            <a:pPr lvl="1"/>
            <a:r>
              <a:rPr lang="zh-CN" altLang="en-US"/>
              <a:t>命中率（很好理解这玩意为什么不是线性的）</a:t>
            </a:r>
            <a:endParaRPr lang="zh-CN" altLang="en-US"/>
          </a:p>
          <a:p>
            <a:pPr lvl="1"/>
            <a:r>
              <a:rPr lang="zh-CN" altLang="en-US"/>
              <a:t>失效率（每秒钟缓存失效的次数）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820" y="3209925"/>
            <a:ext cx="3295650" cy="3038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分析方法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90270" y="2063750"/>
            <a:ext cx="10029825" cy="26098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分析方法</a:t>
            </a:r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61515" y="1238885"/>
            <a:ext cx="7696835" cy="5308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USE</a:t>
            </a:r>
            <a:r>
              <a:rPr lang="zh-CN" altLang="en-US"/>
              <a:t>方法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utilization（</a:t>
            </a:r>
            <a:r>
              <a:rPr lang="en-US" altLang="zh-CN"/>
              <a:t>60%</a:t>
            </a:r>
            <a:r>
              <a:rPr lang="zh-CN" altLang="en-US"/>
              <a:t>）</a:t>
            </a:r>
            <a:endParaRPr lang="zh-CN" altLang="en-US"/>
          </a:p>
          <a:p>
            <a:r>
              <a:rPr lang="zh-CN" altLang="en-US"/>
              <a:t>saturation</a:t>
            </a:r>
            <a:endParaRPr lang="zh-CN" altLang="en-US"/>
          </a:p>
          <a:p>
            <a:r>
              <a:rPr lang="en-US" altLang="zh-CN"/>
              <a:t>errors</a:t>
            </a:r>
            <a:endParaRPr lang="en-US" altLang="zh-C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WPS 演示</Application>
  <PresentationFormat>宽屏</PresentationFormat>
  <Paragraphs>50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Calibri Light</vt:lpstr>
      <vt:lpstr>方正书宋_GBK</vt:lpstr>
      <vt:lpstr>微软雅黑</vt:lpstr>
      <vt:lpstr>宋体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flower</cp:lastModifiedBy>
  <cp:revision>17</cp:revision>
  <dcterms:created xsi:type="dcterms:W3CDTF">2024-11-07T08:27:05Z</dcterms:created>
  <dcterms:modified xsi:type="dcterms:W3CDTF">2024-11-07T08:27:05Z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2052-12.1.0.17885</vt:lpwstr>
  </property>
  <property fmtid="{D5CDD505-2E9C-101B-9397-08002B2CF9AE}" pid="3" name="ICV">
    <vt:lpwstr>62701AB44E4319828F702C67FBFAF238_41</vt:lpwstr>
  </property>
</Properties>
</file>